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75" r:id="rId4"/>
    <p:sldId id="293" r:id="rId5"/>
    <p:sldId id="258" r:id="rId6"/>
    <p:sldId id="265" r:id="rId7"/>
    <p:sldId id="261" r:id="rId8"/>
    <p:sldId id="270" r:id="rId9"/>
    <p:sldId id="273" r:id="rId10"/>
    <p:sldId id="274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62" r:id="rId19"/>
    <p:sldId id="283" r:id="rId20"/>
    <p:sldId id="292" r:id="rId21"/>
    <p:sldId id="285" r:id="rId22"/>
    <p:sldId id="291" r:id="rId23"/>
    <p:sldId id="286" r:id="rId24"/>
    <p:sldId id="287" r:id="rId25"/>
    <p:sldId id="263" r:id="rId26"/>
    <p:sldId id="284" r:id="rId27"/>
    <p:sldId id="288" r:id="rId28"/>
    <p:sldId id="289" r:id="rId29"/>
    <p:sldId id="290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1005" userDrawn="1">
          <p15:clr>
            <a:srgbClr val="A4A3A4"/>
          </p15:clr>
        </p15:guide>
        <p15:guide id="3" pos="61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ACFF"/>
    <a:srgbClr val="2FB5FF"/>
    <a:srgbClr val="1062BF"/>
    <a:srgbClr val="007BC8"/>
    <a:srgbClr val="042433"/>
    <a:srgbClr val="204B8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8F5151-23B5-4708-B334-DCF6EE72953C}" v="73" dt="2025-09-23T16:03:42.8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60"/>
  </p:normalViewPr>
  <p:slideViewPr>
    <p:cSldViewPr snapToGrid="0">
      <p:cViewPr>
        <p:scale>
          <a:sx n="80" d="100"/>
          <a:sy n="80" d="100"/>
        </p:scale>
        <p:origin x="30" y="30"/>
      </p:cViewPr>
      <p:guideLst>
        <p:guide pos="1005"/>
        <p:guide pos="6108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217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수아 오" userId="8f7cc19dc44233d5" providerId="LiveId" clId="{F9A16F28-07E0-4095-9ACD-57219640AAFB}"/>
    <pc:docChg chg="undo custSel addSld delSld modSld">
      <pc:chgData name="수아 오" userId="8f7cc19dc44233d5" providerId="LiveId" clId="{F9A16F28-07E0-4095-9ACD-57219640AAFB}" dt="2025-09-23T16:05:27.525" v="441" actId="47"/>
      <pc:docMkLst>
        <pc:docMk/>
      </pc:docMkLst>
      <pc:sldChg chg="modSp mod">
        <pc:chgData name="수아 오" userId="8f7cc19dc44233d5" providerId="LiveId" clId="{F9A16F28-07E0-4095-9ACD-57219640AAFB}" dt="2025-09-23T15:27:55.163" v="240" actId="14861"/>
        <pc:sldMkLst>
          <pc:docMk/>
          <pc:sldMk cId="2084912325" sldId="256"/>
        </pc:sldMkLst>
        <pc:spChg chg="mod">
          <ac:chgData name="수아 오" userId="8f7cc19dc44233d5" providerId="LiveId" clId="{F9A16F28-07E0-4095-9ACD-57219640AAFB}" dt="2025-09-23T15:21:17.967" v="181" actId="1582"/>
          <ac:spMkLst>
            <pc:docMk/>
            <pc:sldMk cId="2084912325" sldId="256"/>
            <ac:spMk id="15" creationId="{F2F3D51D-AAB8-5F8F-C1FD-0ABA19D34CBD}"/>
          </ac:spMkLst>
        </pc:spChg>
        <pc:spChg chg="mod">
          <ac:chgData name="수아 오" userId="8f7cc19dc44233d5" providerId="LiveId" clId="{F9A16F28-07E0-4095-9ACD-57219640AAFB}" dt="2025-09-23T15:27:55.163" v="240" actId="14861"/>
          <ac:spMkLst>
            <pc:docMk/>
            <pc:sldMk cId="2084912325" sldId="256"/>
            <ac:spMk id="17" creationId="{2C327149-89CC-70F3-868D-3C6EC4C2EAC0}"/>
          </ac:spMkLst>
        </pc:spChg>
      </pc:sldChg>
      <pc:sldChg chg="addSp delSp modSp mod">
        <pc:chgData name="수아 오" userId="8f7cc19dc44233d5" providerId="LiveId" clId="{F9A16F28-07E0-4095-9ACD-57219640AAFB}" dt="2025-09-23T16:04:39.495" v="440" actId="122"/>
        <pc:sldMkLst>
          <pc:docMk/>
          <pc:sldMk cId="658431995" sldId="257"/>
        </pc:sldMkLst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15" creationId="{B09D0E42-85F1-BC0F-264B-23424224FE12}"/>
          </ac:spMkLst>
        </pc:spChg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17" creationId="{94C0F82F-26EF-763D-027D-11191EF4BD49}"/>
          </ac:spMkLst>
        </pc:spChg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19" creationId="{7C0D3DFA-494B-1E18-79E7-9ED0DB715FBA}"/>
          </ac:spMkLst>
        </pc:spChg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20" creationId="{E89E7F55-7A4C-C295-6057-0AD9341B1797}"/>
          </ac:spMkLst>
        </pc:spChg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22" creationId="{14F88885-C0D8-EA85-AF17-EABB80B0FD74}"/>
          </ac:spMkLst>
        </pc:spChg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23" creationId="{F77FDF0F-2D8A-CEDA-02AA-4F30BC40903E}"/>
          </ac:spMkLst>
        </pc:spChg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24" creationId="{2C301DD7-3B74-094F-161E-E8E37BDDC124}"/>
          </ac:spMkLst>
        </pc:spChg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25" creationId="{6107857F-E601-8AEE-3589-9B60746ECEF6}"/>
          </ac:spMkLst>
        </pc:spChg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27" creationId="{6F681E23-2E65-D89F-0104-C65EC53C6065}"/>
          </ac:spMkLst>
        </pc:spChg>
        <pc:spChg chg="mod">
          <ac:chgData name="수아 오" userId="8f7cc19dc44233d5" providerId="LiveId" clId="{F9A16F28-07E0-4095-9ACD-57219640AAFB}" dt="2025-09-23T15:28:37.087" v="241"/>
          <ac:spMkLst>
            <pc:docMk/>
            <pc:sldMk cId="658431995" sldId="257"/>
            <ac:spMk id="28" creationId="{1767926F-ABB4-0240-1C3A-479999DDF830}"/>
          </ac:spMkLst>
        </pc:spChg>
        <pc:spChg chg="add del mod">
          <ac:chgData name="수아 오" userId="8f7cc19dc44233d5" providerId="LiveId" clId="{F9A16F28-07E0-4095-9ACD-57219640AAFB}" dt="2025-09-23T15:29:36.100" v="247" actId="478"/>
          <ac:spMkLst>
            <pc:docMk/>
            <pc:sldMk cId="658431995" sldId="257"/>
            <ac:spMk id="30" creationId="{4D5A6EA7-0B75-2718-A287-8E50968773ED}"/>
          </ac:spMkLst>
        </pc:spChg>
        <pc:spChg chg="add del">
          <ac:chgData name="수아 오" userId="8f7cc19dc44233d5" providerId="LiveId" clId="{F9A16F28-07E0-4095-9ACD-57219640AAFB}" dt="2025-09-23T15:32:18.654" v="253" actId="478"/>
          <ac:spMkLst>
            <pc:docMk/>
            <pc:sldMk cId="658431995" sldId="257"/>
            <ac:spMk id="31" creationId="{A2880F5A-824C-9DE6-8330-18CD6B6A0CC9}"/>
          </ac:spMkLst>
        </pc:spChg>
        <pc:spChg chg="add del mod">
          <ac:chgData name="수아 오" userId="8f7cc19dc44233d5" providerId="LiveId" clId="{F9A16F28-07E0-4095-9ACD-57219640AAFB}" dt="2025-09-23T15:34:20.261" v="263" actId="478"/>
          <ac:spMkLst>
            <pc:docMk/>
            <pc:sldMk cId="658431995" sldId="257"/>
            <ac:spMk id="32" creationId="{43999FBB-2AC3-C23C-E928-D07E93A3C3B1}"/>
          </ac:spMkLst>
        </pc:spChg>
        <pc:spChg chg="mod">
          <ac:chgData name="수아 오" userId="8f7cc19dc44233d5" providerId="LiveId" clId="{F9A16F28-07E0-4095-9ACD-57219640AAFB}" dt="2025-09-23T15:37:02.112" v="282" actId="2085"/>
          <ac:spMkLst>
            <pc:docMk/>
            <pc:sldMk cId="658431995" sldId="257"/>
            <ac:spMk id="34" creationId="{8BCA2CF2-AB0A-0002-4EAB-A3562EA670CF}"/>
          </ac:spMkLst>
        </pc:spChg>
        <pc:spChg chg="mod">
          <ac:chgData name="수아 오" userId="8f7cc19dc44233d5" providerId="LiveId" clId="{F9A16F28-07E0-4095-9ACD-57219640AAFB}" dt="2025-09-23T15:55:35.772" v="386" actId="1076"/>
          <ac:spMkLst>
            <pc:docMk/>
            <pc:sldMk cId="658431995" sldId="257"/>
            <ac:spMk id="35" creationId="{8143C093-A138-144A-3CB1-BCC1C958E4DF}"/>
          </ac:spMkLst>
        </pc:spChg>
        <pc:spChg chg="mod">
          <ac:chgData name="수아 오" userId="8f7cc19dc44233d5" providerId="LiveId" clId="{F9A16F28-07E0-4095-9ACD-57219640AAFB}" dt="2025-09-23T15:37:02.112" v="282" actId="2085"/>
          <ac:spMkLst>
            <pc:docMk/>
            <pc:sldMk cId="658431995" sldId="257"/>
            <ac:spMk id="36" creationId="{80911B7C-5DEF-5488-5FE9-01BAFD587618}"/>
          </ac:spMkLst>
        </pc:spChg>
        <pc:spChg chg="mod">
          <ac:chgData name="수아 오" userId="8f7cc19dc44233d5" providerId="LiveId" clId="{F9A16F28-07E0-4095-9ACD-57219640AAFB}" dt="2025-09-23T15:58:34.417" v="388"/>
          <ac:spMkLst>
            <pc:docMk/>
            <pc:sldMk cId="658431995" sldId="257"/>
            <ac:spMk id="40" creationId="{E659F09F-90DD-A8AA-162E-6CAE81A7B0BF}"/>
          </ac:spMkLst>
        </pc:spChg>
        <pc:spChg chg="mod">
          <ac:chgData name="수아 오" userId="8f7cc19dc44233d5" providerId="LiveId" clId="{F9A16F28-07E0-4095-9ACD-57219640AAFB}" dt="2025-09-23T16:04:39.495" v="440" actId="122"/>
          <ac:spMkLst>
            <pc:docMk/>
            <pc:sldMk cId="658431995" sldId="257"/>
            <ac:spMk id="41" creationId="{F63133C7-E21D-4FF0-F5F5-9D278E784518}"/>
          </ac:spMkLst>
        </pc:spChg>
        <pc:spChg chg="mod">
          <ac:chgData name="수아 오" userId="8f7cc19dc44233d5" providerId="LiveId" clId="{F9A16F28-07E0-4095-9ACD-57219640AAFB}" dt="2025-09-23T15:50:32.947" v="346"/>
          <ac:spMkLst>
            <pc:docMk/>
            <pc:sldMk cId="658431995" sldId="257"/>
            <ac:spMk id="43" creationId="{6912DC64-3F65-2409-3D21-A03CFED8BFD9}"/>
          </ac:spMkLst>
        </pc:spChg>
        <pc:spChg chg="mod">
          <ac:chgData name="수아 오" userId="8f7cc19dc44233d5" providerId="LiveId" clId="{F9A16F28-07E0-4095-9ACD-57219640AAFB}" dt="2025-09-23T16:02:09.099" v="412" actId="2085"/>
          <ac:spMkLst>
            <pc:docMk/>
            <pc:sldMk cId="658431995" sldId="257"/>
            <ac:spMk id="44" creationId="{0A1EB095-7256-57C4-00F8-B046C1E7B780}"/>
          </ac:spMkLst>
        </pc:spChg>
        <pc:spChg chg="mod">
          <ac:chgData name="수아 오" userId="8f7cc19dc44233d5" providerId="LiveId" clId="{F9A16F28-07E0-4095-9ACD-57219640AAFB}" dt="2025-09-23T15:50:32.947" v="346"/>
          <ac:spMkLst>
            <pc:docMk/>
            <pc:sldMk cId="658431995" sldId="257"/>
            <ac:spMk id="49" creationId="{7A5A1757-412D-EF8E-4E0E-F136AD0F6700}"/>
          </ac:spMkLst>
        </pc:spChg>
        <pc:spChg chg="mod">
          <ac:chgData name="수아 오" userId="8f7cc19dc44233d5" providerId="LiveId" clId="{F9A16F28-07E0-4095-9ACD-57219640AAFB}" dt="2025-09-23T16:03:24.323" v="427" actId="2085"/>
          <ac:spMkLst>
            <pc:docMk/>
            <pc:sldMk cId="658431995" sldId="257"/>
            <ac:spMk id="50" creationId="{F6B670EF-E937-2F33-8A7F-963D3DC383AF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56" creationId="{F2729800-0364-7DD7-BA3E-A0032C849479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58" creationId="{496B9879-DE0D-2D5B-E48E-75464F8A724D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60" creationId="{BDB9B165-3C51-C5B1-90D1-F40B4AE1792D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63" creationId="{9BAB5150-6D25-22FD-176B-9411D1257BC3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64" creationId="{0D84E326-B888-C56F-343E-2847291F016D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65" creationId="{038EB58E-8DB5-D1C5-4BB2-FA255D811278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66" creationId="{53C61386-CD39-29FA-743B-627D7A6A1422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67" creationId="{1BA96915-8262-D338-D285-68669DCCCE26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68" creationId="{B966CEE0-C75E-4337-E49C-49BB00EE1656}"/>
          </ac:spMkLst>
        </pc:spChg>
        <pc:spChg chg="mod">
          <ac:chgData name="수아 오" userId="8f7cc19dc44233d5" providerId="LiveId" clId="{F9A16F28-07E0-4095-9ACD-57219640AAFB}" dt="2025-09-23T15:54:54.485" v="379"/>
          <ac:spMkLst>
            <pc:docMk/>
            <pc:sldMk cId="658431995" sldId="257"/>
            <ac:spMk id="69" creationId="{30A04615-FAD5-F1E5-2E4C-989DE9FADA4C}"/>
          </ac:spMkLst>
        </pc:spChg>
        <pc:grpChg chg="del">
          <ac:chgData name="수아 오" userId="8f7cc19dc44233d5" providerId="LiveId" clId="{F9A16F28-07E0-4095-9ACD-57219640AAFB}" dt="2025-09-23T15:25:57.102" v="199" actId="478"/>
          <ac:grpSpMkLst>
            <pc:docMk/>
            <pc:sldMk cId="658431995" sldId="257"/>
            <ac:grpSpMk id="3" creationId="{C6419C6E-DC8D-6A2B-4C23-2C96DCD9D7DC}"/>
          </ac:grpSpMkLst>
        </pc:grpChg>
        <pc:grpChg chg="del">
          <ac:chgData name="수아 오" userId="8f7cc19dc44233d5" providerId="LiveId" clId="{F9A16F28-07E0-4095-9ACD-57219640AAFB}" dt="2025-09-23T15:25:57.102" v="199" actId="478"/>
          <ac:grpSpMkLst>
            <pc:docMk/>
            <pc:sldMk cId="658431995" sldId="257"/>
            <ac:grpSpMk id="6" creationId="{A468D86B-2DE2-EE4A-DA59-3938C0B72325}"/>
          </ac:grpSpMkLst>
        </pc:grpChg>
        <pc:grpChg chg="del">
          <ac:chgData name="수아 오" userId="8f7cc19dc44233d5" providerId="LiveId" clId="{F9A16F28-07E0-4095-9ACD-57219640AAFB}" dt="2025-09-23T15:25:57.102" v="199" actId="478"/>
          <ac:grpSpMkLst>
            <pc:docMk/>
            <pc:sldMk cId="658431995" sldId="257"/>
            <ac:grpSpMk id="9" creationId="{72361F42-8CC4-BCB9-1DBF-0F2B44BC900D}"/>
          </ac:grpSpMkLst>
        </pc:grpChg>
        <pc:grpChg chg="del">
          <ac:chgData name="수아 오" userId="8f7cc19dc44233d5" providerId="LiveId" clId="{F9A16F28-07E0-4095-9ACD-57219640AAFB}" dt="2025-09-23T15:50:10.748" v="343" actId="478"/>
          <ac:grpSpMkLst>
            <pc:docMk/>
            <pc:sldMk cId="658431995" sldId="257"/>
            <ac:grpSpMk id="12" creationId="{F64E21DE-0AD1-F0BB-BDF9-D97403F6B09D}"/>
          </ac:grpSpMkLst>
        </pc:grpChg>
        <pc:grpChg chg="del mod">
          <ac:chgData name="수아 오" userId="8f7cc19dc44233d5" providerId="LiveId" clId="{F9A16F28-07E0-4095-9ACD-57219640AAFB}" dt="2025-09-23T15:29:12.507" v="244" actId="478"/>
          <ac:grpSpMkLst>
            <pc:docMk/>
            <pc:sldMk cId="658431995" sldId="257"/>
            <ac:grpSpMk id="21" creationId="{E5640382-57D2-B7DF-6F9C-B315ECC637F9}"/>
          </ac:grpSpMkLst>
        </pc:grpChg>
        <pc:grpChg chg="add mod">
          <ac:chgData name="수아 오" userId="8f7cc19dc44233d5" providerId="LiveId" clId="{F9A16F28-07E0-4095-9ACD-57219640AAFB}" dt="2025-09-23T15:53:44.188" v="366" actId="1076"/>
          <ac:grpSpMkLst>
            <pc:docMk/>
            <pc:sldMk cId="658431995" sldId="257"/>
            <ac:grpSpMk id="33" creationId="{31DD96E8-2E8B-33F2-3B87-C839A81D1230}"/>
          </ac:grpSpMkLst>
        </pc:grpChg>
        <pc:grpChg chg="add mod">
          <ac:chgData name="수아 오" userId="8f7cc19dc44233d5" providerId="LiveId" clId="{F9A16F28-07E0-4095-9ACD-57219640AAFB}" dt="2025-09-23T15:53:44.188" v="366" actId="1076"/>
          <ac:grpSpMkLst>
            <pc:docMk/>
            <pc:sldMk cId="658431995" sldId="257"/>
            <ac:grpSpMk id="39" creationId="{36299184-8787-4FB7-D762-E4182EDB2FFF}"/>
          </ac:grpSpMkLst>
        </pc:grpChg>
        <pc:grpChg chg="add mod">
          <ac:chgData name="수아 오" userId="8f7cc19dc44233d5" providerId="LiveId" clId="{F9A16F28-07E0-4095-9ACD-57219640AAFB}" dt="2025-09-23T15:53:44.188" v="366" actId="1076"/>
          <ac:grpSpMkLst>
            <pc:docMk/>
            <pc:sldMk cId="658431995" sldId="257"/>
            <ac:grpSpMk id="42" creationId="{A2C4E790-DA40-ECEB-9A77-620A16AB18C1}"/>
          </ac:grpSpMkLst>
        </pc:grpChg>
        <pc:grpChg chg="del">
          <ac:chgData name="수아 오" userId="8f7cc19dc44233d5" providerId="LiveId" clId="{F9A16F28-07E0-4095-9ACD-57219640AAFB}" dt="2025-09-23T15:25:57.102" v="199" actId="478"/>
          <ac:grpSpMkLst>
            <pc:docMk/>
            <pc:sldMk cId="658431995" sldId="257"/>
            <ac:grpSpMk id="45" creationId="{B91632CE-8FD4-DE3B-227F-8534D6B86B25}"/>
          </ac:grpSpMkLst>
        </pc:grpChg>
        <pc:grpChg chg="add mod">
          <ac:chgData name="수아 오" userId="8f7cc19dc44233d5" providerId="LiveId" clId="{F9A16F28-07E0-4095-9ACD-57219640AAFB}" dt="2025-09-23T16:03:05.358" v="423" actId="1076"/>
          <ac:grpSpMkLst>
            <pc:docMk/>
            <pc:sldMk cId="658431995" sldId="257"/>
            <ac:grpSpMk id="48" creationId="{9ED00ADE-481D-38D0-C32F-20F0AE1E8DCE}"/>
          </ac:grpSpMkLst>
        </pc:grpChg>
        <pc:grpChg chg="mod">
          <ac:chgData name="수아 오" userId="8f7cc19dc44233d5" providerId="LiveId" clId="{F9A16F28-07E0-4095-9ACD-57219640AAFB}" dt="2025-09-23T15:55:28.139" v="385" actId="1076"/>
          <ac:grpSpMkLst>
            <pc:docMk/>
            <pc:sldMk cId="658431995" sldId="257"/>
            <ac:grpSpMk id="51" creationId="{E79F9264-819C-4868-22AC-B32622288737}"/>
          </ac:grpSpMkLst>
        </pc:grpChg>
        <pc:picChg chg="add mod">
          <ac:chgData name="수아 오" userId="8f7cc19dc44233d5" providerId="LiveId" clId="{F9A16F28-07E0-4095-9ACD-57219640AAFB}" dt="2025-09-23T15:55:46.455" v="387" actId="1076"/>
          <ac:picMkLst>
            <pc:docMk/>
            <pc:sldMk cId="658431995" sldId="257"/>
            <ac:picMk id="38" creationId="{15E77592-5653-A713-49F3-BF8C0024196D}"/>
          </ac:picMkLst>
        </pc:picChg>
      </pc:sldChg>
      <pc:sldChg chg="modSp mod">
        <pc:chgData name="수아 오" userId="8f7cc19dc44233d5" providerId="LiveId" clId="{F9A16F28-07E0-4095-9ACD-57219640AAFB}" dt="2025-09-23T15:04:33.794" v="0" actId="1076"/>
        <pc:sldMkLst>
          <pc:docMk/>
          <pc:sldMk cId="1053254613" sldId="265"/>
        </pc:sldMkLst>
        <pc:spChg chg="mod">
          <ac:chgData name="수아 오" userId="8f7cc19dc44233d5" providerId="LiveId" clId="{F9A16F28-07E0-4095-9ACD-57219640AAFB}" dt="2025-09-23T15:04:33.794" v="0" actId="1076"/>
          <ac:spMkLst>
            <pc:docMk/>
            <pc:sldMk cId="1053254613" sldId="265"/>
            <ac:spMk id="10" creationId="{7414AEA2-0939-28D7-817E-21D26843BB7E}"/>
          </ac:spMkLst>
        </pc:spChg>
      </pc:sldChg>
      <pc:sldChg chg="addSp delSp modSp mod">
        <pc:chgData name="수아 오" userId="8f7cc19dc44233d5" providerId="LiveId" clId="{F9A16F28-07E0-4095-9ACD-57219640AAFB}" dt="2025-09-23T15:54:51.672" v="378" actId="164"/>
        <pc:sldMkLst>
          <pc:docMk/>
          <pc:sldMk cId="1498457358" sldId="275"/>
        </pc:sldMkLst>
        <pc:spChg chg="add del mod">
          <ac:chgData name="수아 오" userId="8f7cc19dc44233d5" providerId="LiveId" clId="{F9A16F28-07E0-4095-9ACD-57219640AAFB}" dt="2025-09-23T15:10:24.925" v="20" actId="478"/>
          <ac:spMkLst>
            <pc:docMk/>
            <pc:sldMk cId="1498457358" sldId="275"/>
            <ac:spMk id="2" creationId="{ADBB74E6-6245-BD64-3ABB-60E0CACE5F50}"/>
          </ac:spMkLst>
        </pc:spChg>
        <pc:spChg chg="add mod">
          <ac:chgData name="수아 오" userId="8f7cc19dc44233d5" providerId="LiveId" clId="{F9A16F28-07E0-4095-9ACD-57219640AAFB}" dt="2025-09-23T15:12:47.369" v="43" actId="164"/>
          <ac:spMkLst>
            <pc:docMk/>
            <pc:sldMk cId="1498457358" sldId="275"/>
            <ac:spMk id="5" creationId="{9000FBBE-8D34-EE28-2FAB-2640616748B1}"/>
          </ac:spMkLst>
        </pc:spChg>
        <pc:spChg chg="add mod">
          <ac:chgData name="수아 오" userId="8f7cc19dc44233d5" providerId="LiveId" clId="{F9A16F28-07E0-4095-9ACD-57219640AAFB}" dt="2025-09-23T15:12:47.369" v="43" actId="164"/>
          <ac:spMkLst>
            <pc:docMk/>
            <pc:sldMk cId="1498457358" sldId="275"/>
            <ac:spMk id="6" creationId="{A84B15EC-2356-3638-379C-283EBAE5D41B}"/>
          </ac:spMkLst>
        </pc:spChg>
        <pc:spChg chg="add mod">
          <ac:chgData name="수아 오" userId="8f7cc19dc44233d5" providerId="LiveId" clId="{F9A16F28-07E0-4095-9ACD-57219640AAFB}" dt="2025-09-23T15:12:47.369" v="43" actId="164"/>
          <ac:spMkLst>
            <pc:docMk/>
            <pc:sldMk cId="1498457358" sldId="275"/>
            <ac:spMk id="7" creationId="{C05FAAE6-8FBB-0971-49F0-6823B5A8EB7F}"/>
          </ac:spMkLst>
        </pc:spChg>
        <pc:spChg chg="add mod">
          <ac:chgData name="수아 오" userId="8f7cc19dc44233d5" providerId="LiveId" clId="{F9A16F28-07E0-4095-9ACD-57219640AAFB}" dt="2025-09-23T15:12:47.369" v="43" actId="164"/>
          <ac:spMkLst>
            <pc:docMk/>
            <pc:sldMk cId="1498457358" sldId="275"/>
            <ac:spMk id="8" creationId="{F1B196F7-4935-E6B4-B657-60F354EFAAAB}"/>
          </ac:spMkLst>
        </pc:spChg>
        <pc:spChg chg="add mod">
          <ac:chgData name="수아 오" userId="8f7cc19dc44233d5" providerId="LiveId" clId="{F9A16F28-07E0-4095-9ACD-57219640AAFB}" dt="2025-09-23T15:12:47.369" v="43" actId="164"/>
          <ac:spMkLst>
            <pc:docMk/>
            <pc:sldMk cId="1498457358" sldId="275"/>
            <ac:spMk id="9" creationId="{E92FB998-0923-D4BB-9F40-69CB0DB97D05}"/>
          </ac:spMkLst>
        </pc:spChg>
        <pc:spChg chg="add mod">
          <ac:chgData name="수아 오" userId="8f7cc19dc44233d5" providerId="LiveId" clId="{F9A16F28-07E0-4095-9ACD-57219640AAFB}" dt="2025-09-23T15:12:47.369" v="43" actId="164"/>
          <ac:spMkLst>
            <pc:docMk/>
            <pc:sldMk cId="1498457358" sldId="275"/>
            <ac:spMk id="11" creationId="{764F2FF7-229A-FA2E-4EB7-543A973E4573}"/>
          </ac:spMkLst>
        </pc:spChg>
        <pc:spChg chg="add mod">
          <ac:chgData name="수아 오" userId="8f7cc19dc44233d5" providerId="LiveId" clId="{F9A16F28-07E0-4095-9ACD-57219640AAFB}" dt="2025-09-23T15:12:47.369" v="43" actId="164"/>
          <ac:spMkLst>
            <pc:docMk/>
            <pc:sldMk cId="1498457358" sldId="275"/>
            <ac:spMk id="13" creationId="{6DF99224-890F-776B-AC7B-7158A6D966F0}"/>
          </ac:spMkLst>
        </pc:spChg>
        <pc:spChg chg="add mod">
          <ac:chgData name="수아 오" userId="8f7cc19dc44233d5" providerId="LiveId" clId="{F9A16F28-07E0-4095-9ACD-57219640AAFB}" dt="2025-09-23T15:12:47.369" v="43" actId="164"/>
          <ac:spMkLst>
            <pc:docMk/>
            <pc:sldMk cId="1498457358" sldId="275"/>
            <ac:spMk id="14" creationId="{F57D9DFC-C899-3D46-4625-15729C0B300D}"/>
          </ac:spMkLst>
        </pc:spChg>
        <pc:spChg chg="mod">
          <ac:chgData name="수아 오" userId="8f7cc19dc44233d5" providerId="LiveId" clId="{F9A16F28-07E0-4095-9ACD-57219640AAFB}" dt="2025-09-23T15:14:12.387" v="72"/>
          <ac:spMkLst>
            <pc:docMk/>
            <pc:sldMk cId="1498457358" sldId="275"/>
            <ac:spMk id="17" creationId="{E27B4CEF-6156-2EAF-1AB4-2D1F6B47B274}"/>
          </ac:spMkLst>
        </pc:spChg>
        <pc:spChg chg="mod">
          <ac:chgData name="수아 오" userId="8f7cc19dc44233d5" providerId="LiveId" clId="{F9A16F28-07E0-4095-9ACD-57219640AAFB}" dt="2025-09-23T15:14:12.387" v="72"/>
          <ac:spMkLst>
            <pc:docMk/>
            <pc:sldMk cId="1498457358" sldId="275"/>
            <ac:spMk id="18" creationId="{5BF719BB-68E4-6A4B-1097-74A90E24D347}"/>
          </ac:spMkLst>
        </pc:spChg>
        <pc:spChg chg="mod">
          <ac:chgData name="수아 오" userId="8f7cc19dc44233d5" providerId="LiveId" clId="{F9A16F28-07E0-4095-9ACD-57219640AAFB}" dt="2025-09-23T15:14:12.387" v="72"/>
          <ac:spMkLst>
            <pc:docMk/>
            <pc:sldMk cId="1498457358" sldId="275"/>
            <ac:spMk id="19" creationId="{6E4ACB25-A396-42A2-9B95-5AB6F571D65A}"/>
          </ac:spMkLst>
        </pc:spChg>
        <pc:spChg chg="mod">
          <ac:chgData name="수아 오" userId="8f7cc19dc44233d5" providerId="LiveId" clId="{F9A16F28-07E0-4095-9ACD-57219640AAFB}" dt="2025-09-23T15:14:12.387" v="72"/>
          <ac:spMkLst>
            <pc:docMk/>
            <pc:sldMk cId="1498457358" sldId="275"/>
            <ac:spMk id="20" creationId="{614C3E7F-BB87-E4D0-7558-0DDEF14496F6}"/>
          </ac:spMkLst>
        </pc:spChg>
        <pc:spChg chg="mod">
          <ac:chgData name="수아 오" userId="8f7cc19dc44233d5" providerId="LiveId" clId="{F9A16F28-07E0-4095-9ACD-57219640AAFB}" dt="2025-09-23T15:14:12.387" v="72"/>
          <ac:spMkLst>
            <pc:docMk/>
            <pc:sldMk cId="1498457358" sldId="275"/>
            <ac:spMk id="21" creationId="{091CD5B1-7AA9-A11F-A0CD-DD19DDA850C7}"/>
          </ac:spMkLst>
        </pc:spChg>
        <pc:spChg chg="mod">
          <ac:chgData name="수아 오" userId="8f7cc19dc44233d5" providerId="LiveId" clId="{F9A16F28-07E0-4095-9ACD-57219640AAFB}" dt="2025-09-23T15:14:12.387" v="72"/>
          <ac:spMkLst>
            <pc:docMk/>
            <pc:sldMk cId="1498457358" sldId="275"/>
            <ac:spMk id="22" creationId="{778021DF-E955-CA0B-C274-4F0DEBB38FF3}"/>
          </ac:spMkLst>
        </pc:spChg>
        <pc:spChg chg="mod">
          <ac:chgData name="수아 오" userId="8f7cc19dc44233d5" providerId="LiveId" clId="{F9A16F28-07E0-4095-9ACD-57219640AAFB}" dt="2025-09-23T15:14:12.387" v="72"/>
          <ac:spMkLst>
            <pc:docMk/>
            <pc:sldMk cId="1498457358" sldId="275"/>
            <ac:spMk id="23" creationId="{C44D2361-C0B2-4D5C-A5FD-610EBE532129}"/>
          </ac:spMkLst>
        </pc:spChg>
        <pc:spChg chg="mod">
          <ac:chgData name="수아 오" userId="8f7cc19dc44233d5" providerId="LiveId" clId="{F9A16F28-07E0-4095-9ACD-57219640AAFB}" dt="2025-09-23T15:14:12.387" v="72"/>
          <ac:spMkLst>
            <pc:docMk/>
            <pc:sldMk cId="1498457358" sldId="275"/>
            <ac:spMk id="24" creationId="{E2AA1B2F-9287-334B-1658-5432FB6B46F2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28" creationId="{B11409EE-94E2-4319-7F35-3CC5F868A021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29" creationId="{DFD0CB39-ED95-2E69-6077-A87E50851377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30" creationId="{972AACA8-A58D-591D-D1EA-9181FDD5EC00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31" creationId="{7E86991E-E9C8-751A-713A-B243A87E2980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33" creationId="{467939B4-64EA-BFD7-2183-28C78FC64EF8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36" creationId="{CF22C865-2918-154E-DF49-AA2097DCE951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37" creationId="{D2DD8FF2-F54C-8F18-B64D-72FB4B1B99D6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38" creationId="{53841A40-D043-BD56-96A2-F2B2A2211829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39" creationId="{9411F68A-A914-42B5-0A1B-838F8E492578}"/>
          </ac:spMkLst>
        </pc:spChg>
        <pc:spChg chg="mod">
          <ac:chgData name="수아 오" userId="8f7cc19dc44233d5" providerId="LiveId" clId="{F9A16F28-07E0-4095-9ACD-57219640AAFB}" dt="2025-09-23T15:16:18.885" v="88"/>
          <ac:spMkLst>
            <pc:docMk/>
            <pc:sldMk cId="1498457358" sldId="275"/>
            <ac:spMk id="40" creationId="{8B9F9A35-448E-C2B9-C74B-B2012F735230}"/>
          </ac:spMkLst>
        </pc:spChg>
        <pc:spChg chg="add mod">
          <ac:chgData name="수아 오" userId="8f7cc19dc44233d5" providerId="LiveId" clId="{F9A16F28-07E0-4095-9ACD-57219640AAFB}" dt="2025-09-23T15:25:42.844" v="197" actId="14100"/>
          <ac:spMkLst>
            <pc:docMk/>
            <pc:sldMk cId="1498457358" sldId="275"/>
            <ac:spMk id="43" creationId="{747572F0-7E50-B3BF-C749-78D76B44936C}"/>
          </ac:spMkLst>
        </pc:spChg>
        <pc:grpChg chg="del mod">
          <ac:chgData name="수아 오" userId="8f7cc19dc44233d5" providerId="LiveId" clId="{F9A16F28-07E0-4095-9ACD-57219640AAFB}" dt="2025-09-23T15:25:32.230" v="182" actId="478"/>
          <ac:grpSpMkLst>
            <pc:docMk/>
            <pc:sldMk cId="1498457358" sldId="275"/>
            <ac:grpSpMk id="12" creationId="{A0BCCFB2-33EE-4711-5254-8AC9C958FACE}"/>
          </ac:grpSpMkLst>
        </pc:grpChg>
        <pc:grpChg chg="add mod">
          <ac:chgData name="수아 오" userId="8f7cc19dc44233d5" providerId="LiveId" clId="{F9A16F28-07E0-4095-9ACD-57219640AAFB}" dt="2025-09-23T15:54:51.672" v="378" actId="164"/>
          <ac:grpSpMkLst>
            <pc:docMk/>
            <pc:sldMk cId="1498457358" sldId="275"/>
            <ac:grpSpMk id="15" creationId="{878DEDCD-AA32-C7B1-222C-8133FCCE93A5}"/>
          </ac:grpSpMkLst>
        </pc:grpChg>
        <pc:grpChg chg="add mod">
          <ac:chgData name="수아 오" userId="8f7cc19dc44233d5" providerId="LiveId" clId="{F9A16F28-07E0-4095-9ACD-57219640AAFB}" dt="2025-09-23T15:54:51.672" v="378" actId="164"/>
          <ac:grpSpMkLst>
            <pc:docMk/>
            <pc:sldMk cId="1498457358" sldId="275"/>
            <ac:grpSpMk id="16" creationId="{EBDE0B7A-A31B-46D0-162F-DBA7FE53ADCF}"/>
          </ac:grpSpMkLst>
        </pc:grpChg>
        <pc:grpChg chg="del mod">
          <ac:chgData name="수아 오" userId="8f7cc19dc44233d5" providerId="LiveId" clId="{F9A16F28-07E0-4095-9ACD-57219640AAFB}" dt="2025-09-23T15:16:38.611" v="93" actId="478"/>
          <ac:grpSpMkLst>
            <pc:docMk/>
            <pc:sldMk cId="1498457358" sldId="275"/>
            <ac:grpSpMk id="25" creationId="{407281D4-CCA8-FA7F-4857-13AD7AFA826A}"/>
          </ac:grpSpMkLst>
        </pc:grpChg>
        <pc:grpChg chg="del mod">
          <ac:chgData name="수아 오" userId="8f7cc19dc44233d5" providerId="LiveId" clId="{F9A16F28-07E0-4095-9ACD-57219640AAFB}" dt="2025-09-23T15:16:30.827" v="91" actId="478"/>
          <ac:grpSpMkLst>
            <pc:docMk/>
            <pc:sldMk cId="1498457358" sldId="275"/>
            <ac:grpSpMk id="34" creationId="{7AB7A30D-CA87-EB09-8C23-240432E8884C}"/>
          </ac:grpSpMkLst>
        </pc:grpChg>
        <pc:grpChg chg="add mod">
          <ac:chgData name="수아 오" userId="8f7cc19dc44233d5" providerId="LiveId" clId="{F9A16F28-07E0-4095-9ACD-57219640AAFB}" dt="2025-09-23T15:54:51.672" v="378" actId="164"/>
          <ac:grpSpMkLst>
            <pc:docMk/>
            <pc:sldMk cId="1498457358" sldId="275"/>
            <ac:grpSpMk id="44" creationId="{E4FEEC8F-D09F-2EEF-8EAD-A2D82F182A7D}"/>
          </ac:grpSpMkLst>
        </pc:grpChg>
      </pc:sldChg>
      <pc:sldChg chg="add">
        <pc:chgData name="수아 오" userId="8f7cc19dc44233d5" providerId="LiveId" clId="{F9A16F28-07E0-4095-9ACD-57219640AAFB}" dt="2025-09-23T15:05:17.020" v="1"/>
        <pc:sldMkLst>
          <pc:docMk/>
          <pc:sldMk cId="946179649" sldId="293"/>
        </pc:sldMkLst>
      </pc:sldChg>
      <pc:sldChg chg="modSp add del mod">
        <pc:chgData name="수아 오" userId="8f7cc19dc44233d5" providerId="LiveId" clId="{F9A16F28-07E0-4095-9ACD-57219640AAFB}" dt="2025-09-23T16:05:27.525" v="441" actId="47"/>
        <pc:sldMkLst>
          <pc:docMk/>
          <pc:sldMk cId="2177486148" sldId="294"/>
        </pc:sldMkLst>
        <pc:grpChg chg="mod">
          <ac:chgData name="수아 오" userId="8f7cc19dc44233d5" providerId="LiveId" clId="{F9A16F28-07E0-4095-9ACD-57219640AAFB}" dt="2025-09-23T15:34:14.204" v="260" actId="1076"/>
          <ac:grpSpMkLst>
            <pc:docMk/>
            <pc:sldMk cId="2177486148" sldId="294"/>
            <ac:grpSpMk id="45" creationId="{D765929C-AEDC-8C69-D7C9-9C35E2B83A25}"/>
          </ac:grpSpMkLst>
        </pc:grpChg>
      </pc:sldChg>
    </pc:docChg>
  </pc:docChgLst>
</pc:chgInfo>
</file>

<file path=ppt/media/hdphoto1.wdp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1C678-81CD-4974-AF36-DBC85801FF94}" type="datetimeFigureOut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D4503-B00F-40E8-9A34-E106A101448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1491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0A1FA2-AF3B-176C-9B07-34F47B27E7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211738-FE2A-9B55-C289-2D60B99C6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823E46-7EC1-B71C-56D6-0EDA4D2FD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8288A-DA6A-41A9-866D-41A8415B32C1}" type="datetime1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8E5B5B-B9C9-B453-C71E-C4A6E25EF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7E6A82-C882-7036-5147-C386C87A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578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2A0856-423F-2268-73FC-3CF18886D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27A443-4FC6-03D3-F389-916080021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FEE4DF-5962-F29E-9DF5-F16AF0608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14DCE-3C0D-437E-9D31-E42EE0976A5E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FB0B56-0F7C-BD48-2646-957EA711A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13B61B-6695-E4C6-FDAB-8084F68C5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462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60BBD57-EFFC-0FB5-D944-872715226F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EB076E-307A-3D1A-AA69-DC6D84118B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CAF30E-8255-8315-7E2C-C75E48AA7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43A02-5D7B-4FB5-A088-32B7F9468713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CFB6EE-D7B1-248E-87F0-3F891697F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EBDFF4-0182-21F6-F732-8362F368A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032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5C587D-C373-F9B9-298B-65394CB5E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AC8EFD-67E6-38A3-5DAE-27575643D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036725-7CA0-E581-54D3-ED97D6C2D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F9EB-FB3D-4C8C-8A79-CB0B21C8E1B1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23B2E5-1256-33D7-4EE1-49BB246F7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CADA03-2DF3-EB0D-46C2-D68ACCC29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215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3F7B58-163A-AB3F-A4A4-F44EB2B4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B65BFE-F2C2-9B2D-37E1-AA5A4510C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487E6B-8B3A-7E23-A740-731E1C087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A3F02-C732-44F5-9B09-6C7B7CC728B0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02D907-740A-94B5-31AC-C4F06B508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B4E99D-D558-5559-AAB0-6CB8D911C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434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94FEC1-0CAC-1B3B-E2A7-E932B6865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9BEA3B-7C68-D7E0-D7CA-20E4B1A2A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70B3CE-0622-B29E-9477-E94A7DF30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0E29BA-67F6-9B1F-A100-B90A47EAB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793DF-6B61-4DE7-B50A-76162C511290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440118-5D1D-24BC-AE8D-9EAA00B62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BE2389-9671-F41E-EEF8-F28147FE3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427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74D48B-B8E6-E2EC-9BC8-42D2FF5A9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984F0B-89AB-BA47-EF00-87CE71231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01B066-1231-D03D-D9CA-533C9225B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2C2A6F2-5C97-314B-35BC-5D386C94E4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2F899E-48BC-64F7-48B7-45788254C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D8C1D7-B679-8670-1507-5A2C56468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B351-6351-4002-A6E2-0735F82C9670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E44307-3FFD-6302-0261-63808C41E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C42FE34-61B3-2A87-599B-59D4BC9F0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449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44681D-93A7-771E-39F0-1697F7DAE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1A6DB4E-DE7F-003C-4268-335E9CE98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FAFB3-75BA-4474-A042-C56309DF6FCD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E4E368E-63E9-6E96-76F8-E20663FBF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E893D67-0D88-B69C-04BB-E373005B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C5002163-FFAF-417C-9C20-DC892DFE980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3674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DA4DFD-0B7E-D35C-2A64-149C8CCF0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6D75C-66DF-4266-A72B-B6CD4D6D10A6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F940060-96A3-4C87-32CB-9C8B8BC82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56350"/>
            <a:ext cx="4114800" cy="365125"/>
          </a:xfrm>
        </p:spPr>
        <p:txBody>
          <a:bodyPr/>
          <a:lstStyle>
            <a:lvl1pPr algn="r">
              <a:defRPr/>
            </a:lvl1pPr>
          </a:lstStyle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EF4959-12AF-AB20-6A57-43B2E8450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C5002163-FFAF-417C-9C20-DC892DFE980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2857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0ACA0-4C8A-A0D9-A984-EE44652A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6997F2-4D72-DB05-07B3-D014D0AD5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F3A223-C24B-F559-1A2C-E3BE7C0A1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DF8073-FA03-E26D-87E5-9054541B1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2548-C3D9-4182-80F1-6A8667E61A77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BFC4C5-F770-79A7-7A23-D2C52A1EF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B336BB-04A0-80DC-7ACB-78243B9CC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504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3BDFC-99A1-F86B-C501-0DB5D6FD5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CA642DE-9D7C-3F50-38BB-D36EC1B81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D188FF-F360-D5E0-28C9-531F20383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FCB525-EE90-0F81-FE2B-6455ACE75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74025-3B82-47B7-BAD6-65D3E60FF7AB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24A21C-BE77-E894-59D0-E3A51BE0E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779640-06F0-B263-91DE-75E257242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014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D71A392-2D0C-1467-2FD6-A78AEBA4E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41438C-0E65-9308-295A-47844D01B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BB144A-FA49-5CD1-00A0-191DE3861A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20372A-88D4-465D-BC67-FB17CB37D6F5}" type="datetime1">
              <a:rPr lang="ko-KR" altLang="en-US" smtClean="0"/>
              <a:t>2025-09-23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240234-E25A-F419-CC12-467A989A1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2B1C28-1B3B-7062-BA9D-763CCF313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797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C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F2F3D51D-AAB8-5F8F-C1FD-0ABA19D34CBD}"/>
              </a:ext>
            </a:extLst>
          </p:cNvPr>
          <p:cNvSpPr/>
          <p:nvPr/>
        </p:nvSpPr>
        <p:spPr>
          <a:xfrm>
            <a:off x="695325" y="596900"/>
            <a:ext cx="10801350" cy="56642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6" name="Picture 2" descr="우리은행 - BAT">
            <a:extLst>
              <a:ext uri="{FF2B5EF4-FFF2-40B4-BE49-F238E27FC236}">
                <a16:creationId xmlns:a16="http://schemas.microsoft.com/office/drawing/2014/main" id="{855537B1-65CC-0C99-BB26-F4D1FAA553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663381"/>
            <a:ext cx="2667000" cy="1500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327149-89CC-70F3-868D-3C6EC4C2EAC0}"/>
              </a:ext>
            </a:extLst>
          </p:cNvPr>
          <p:cNvSpPr/>
          <p:nvPr/>
        </p:nvSpPr>
        <p:spPr>
          <a:xfrm>
            <a:off x="4983843" y="370167"/>
            <a:ext cx="2224314" cy="453465"/>
          </a:xfrm>
          <a:prstGeom prst="rect">
            <a:avLst/>
          </a:prstGeom>
          <a:solidFill>
            <a:srgbClr val="F5E447"/>
          </a:solidFill>
          <a:ln w="57150"/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CookieRun Bold" panose="020B0600000101010101" pitchFamily="50" charset="-127"/>
                <a:ea typeface="CookieRun Bold" panose="020B0600000101010101" pitchFamily="50" charset="-127"/>
              </a:rPr>
              <a:t>우리 </a:t>
            </a:r>
            <a:r>
              <a:rPr lang="en-US" altLang="ko-KR" sz="2400" dirty="0">
                <a:solidFill>
                  <a:schemeClr val="tx1"/>
                </a:solidFill>
                <a:latin typeface="CookieRun Bold" panose="020B0600000101010101" pitchFamily="50" charset="-127"/>
                <a:ea typeface="CookieRun Bold" panose="020B0600000101010101" pitchFamily="50" charset="-127"/>
              </a:rPr>
              <a:t>FISA</a:t>
            </a:r>
            <a:endParaRPr lang="ko-KR" altLang="en-US" sz="2400" dirty="0">
              <a:solidFill>
                <a:schemeClr val="tx1"/>
              </a:solidFill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A3D11F05-D996-58CC-F4C6-81EEDAE26FE7}"/>
              </a:ext>
            </a:extLst>
          </p:cNvPr>
          <p:cNvSpPr txBox="1"/>
          <p:nvPr/>
        </p:nvSpPr>
        <p:spPr>
          <a:xfrm>
            <a:off x="2235200" y="2984544"/>
            <a:ext cx="7721600" cy="1179193"/>
          </a:xfrm>
          <a:prstGeom prst="rect">
            <a:avLst/>
          </a:prstGeom>
        </p:spPr>
        <p:txBody>
          <a:bodyPr lIns="0" tIns="162560" rIns="0" bIns="16256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8800" b="0" i="0" u="none" strike="noStrike" spc="128" dirty="0">
                <a:solidFill>
                  <a:srgbClr val="000000"/>
                </a:solidFill>
                <a:latin typeface="구름 산스 700" pitchFamily="2" charset="-127"/>
                <a:ea typeface="구름 산스 700" pitchFamily="2" charset="-127"/>
              </a:rPr>
              <a:t>OCR</a:t>
            </a:r>
            <a:r>
              <a:rPr lang="ko-KR" altLang="en-US" sz="8000" b="0" i="0" u="none" strike="noStrike" spc="128" dirty="0">
                <a:solidFill>
                  <a:srgbClr val="000000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 알아보기</a:t>
            </a:r>
            <a:endParaRPr lang="ko-KR" sz="8800" b="0" i="0" u="none" strike="noStrike" spc="128" dirty="0">
              <a:solidFill>
                <a:srgbClr val="000000"/>
              </a:solidFill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A472BC86-E5BE-3F1F-E916-EEA9BB103944}"/>
              </a:ext>
            </a:extLst>
          </p:cNvPr>
          <p:cNvSpPr txBox="1"/>
          <p:nvPr/>
        </p:nvSpPr>
        <p:spPr>
          <a:xfrm>
            <a:off x="2590800" y="2209844"/>
            <a:ext cx="7010400" cy="774700"/>
          </a:xfrm>
          <a:prstGeom prst="rect">
            <a:avLst/>
          </a:prstGeom>
        </p:spPr>
        <p:txBody>
          <a:bodyPr lIns="0" tIns="159173" rIns="0" bIns="159173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3200" b="0" i="0" u="none" strike="noStrike" dirty="0">
                <a:solidFill>
                  <a:srgbClr val="000000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컴퓨터는 어떻게 텍스트 이미지를 읽을까</a:t>
            </a:r>
            <a:r>
              <a:rPr lang="en-US" altLang="ko-KR" sz="3200" b="0" i="0" u="none" strike="noStrike" dirty="0">
                <a:solidFill>
                  <a:srgbClr val="000000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?</a:t>
            </a:r>
            <a:endParaRPr lang="ko-KR" sz="3200" b="0" i="0" u="none" strike="noStrike" dirty="0">
              <a:solidFill>
                <a:srgbClr val="000000"/>
              </a:solidFill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67ECD7CF-A25D-27BB-3F8B-189FE61369F4}"/>
              </a:ext>
            </a:extLst>
          </p:cNvPr>
          <p:cNvSpPr/>
          <p:nvPr/>
        </p:nvSpPr>
        <p:spPr>
          <a:xfrm>
            <a:off x="4822825" y="4974796"/>
            <a:ext cx="2546350" cy="56256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0800">
            <a:solidFill>
              <a:schemeClr val="tx1"/>
            </a:solidFill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발표자</a:t>
            </a:r>
            <a:r>
              <a:rPr lang="en-US" altLang="ko-KR" sz="24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 : </a:t>
            </a:r>
            <a:r>
              <a:rPr lang="ko-KR" altLang="en-US" sz="24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김성현</a:t>
            </a:r>
          </a:p>
        </p:txBody>
      </p:sp>
      <p:sp>
        <p:nvSpPr>
          <p:cNvPr id="21" name="TextBox 13">
            <a:extLst>
              <a:ext uri="{FF2B5EF4-FFF2-40B4-BE49-F238E27FC236}">
                <a16:creationId xmlns:a16="http://schemas.microsoft.com/office/drawing/2014/main" id="{D956070E-B77B-690F-ADCD-F5A394A0A036}"/>
              </a:ext>
            </a:extLst>
          </p:cNvPr>
          <p:cNvSpPr txBox="1"/>
          <p:nvPr/>
        </p:nvSpPr>
        <p:spPr>
          <a:xfrm>
            <a:off x="8913696" y="836613"/>
            <a:ext cx="2224314" cy="250421"/>
          </a:xfrm>
          <a:prstGeom prst="rect">
            <a:avLst/>
          </a:prstGeom>
        </p:spPr>
        <p:txBody>
          <a:bodyPr lIns="0" tIns="28585" rIns="0" bIns="28585" rtlCol="0" anchor="ctr"/>
          <a:lstStyle/>
          <a:p>
            <a:pPr lvl="0" algn="r">
              <a:lnSpc>
                <a:spcPct val="99600"/>
              </a:lnSpc>
            </a:pPr>
            <a:r>
              <a:rPr lang="en" sz="1200" b="0" i="0" u="none" strike="noStrike" spc="-68" dirty="0">
                <a:solidFill>
                  <a:srgbClr val="595959"/>
                </a:solidFill>
                <a:latin typeface="+mn-ea"/>
              </a:rPr>
              <a:t>AI </a:t>
            </a:r>
            <a:r>
              <a:rPr lang="ko-KR" altLang="en-US" sz="1200" b="0" i="0" u="none" strike="noStrike" spc="-68" dirty="0">
                <a:solidFill>
                  <a:srgbClr val="595959"/>
                </a:solidFill>
                <a:latin typeface="+mn-ea"/>
              </a:rPr>
              <a:t>엔지니어링 </a:t>
            </a:r>
            <a:r>
              <a:rPr lang="en-US" altLang="ko-KR" sz="1200" b="0" i="0" u="none" strike="noStrike" spc="-68" dirty="0">
                <a:solidFill>
                  <a:srgbClr val="595959"/>
                </a:solidFill>
                <a:latin typeface="+mn-ea"/>
              </a:rPr>
              <a:t>- </a:t>
            </a:r>
            <a:r>
              <a:rPr lang="en" sz="1200" b="0" i="0" u="none" strike="noStrike" spc="-68" dirty="0">
                <a:solidFill>
                  <a:srgbClr val="595959"/>
                </a:solidFill>
                <a:latin typeface="+mn-ea"/>
              </a:rPr>
              <a:t>2</a:t>
            </a:r>
            <a:r>
              <a:rPr lang="ko-KR" altLang="en-US" sz="1200" b="0" i="0" u="none" strike="noStrike" spc="-68" dirty="0">
                <a:solidFill>
                  <a:srgbClr val="595959"/>
                </a:solidFill>
                <a:latin typeface="+mn-ea"/>
              </a:rPr>
              <a:t>차 기술세미나</a:t>
            </a:r>
            <a:endParaRPr lang="en" sz="1200" b="0" i="0" u="none" strike="noStrike" spc="-68" dirty="0">
              <a:solidFill>
                <a:srgbClr val="595959"/>
              </a:solidFill>
              <a:latin typeface="+mn-ea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128F1F2-9DDF-E0BE-DF16-6CEB1CF3DEA2}"/>
              </a:ext>
            </a:extLst>
          </p:cNvPr>
          <p:cNvGrpSpPr/>
          <p:nvPr/>
        </p:nvGrpSpPr>
        <p:grpSpPr>
          <a:xfrm>
            <a:off x="1053990" y="845704"/>
            <a:ext cx="1777488" cy="468313"/>
            <a:chOff x="1524000" y="1676400"/>
            <a:chExt cx="3581400" cy="825500"/>
          </a:xfrm>
        </p:grpSpPr>
        <p:pic>
          <p:nvPicPr>
            <p:cNvPr id="24" name="Picture 8">
              <a:extLst>
                <a:ext uri="{FF2B5EF4-FFF2-40B4-BE49-F238E27FC236}">
                  <a16:creationId xmlns:a16="http://schemas.microsoft.com/office/drawing/2014/main" id="{C07E15E2-2D6D-7468-E177-EA7A09E10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4000" y="1676400"/>
              <a:ext cx="3581400" cy="825500"/>
            </a:xfrm>
            <a:prstGeom prst="rect">
              <a:avLst/>
            </a:prstGeom>
            <a:effectLst>
              <a:outerShdw dist="94967" dir="5400000">
                <a:srgbClr val="D8D8D8">
                  <a:alpha val="100000"/>
                </a:srgbClr>
              </a:outerShdw>
            </a:effectLst>
          </p:spPr>
        </p:pic>
        <p:sp>
          <p:nvSpPr>
            <p:cNvPr id="25" name="TextBox 9">
              <a:extLst>
                <a:ext uri="{FF2B5EF4-FFF2-40B4-BE49-F238E27FC236}">
                  <a16:creationId xmlns:a16="http://schemas.microsoft.com/office/drawing/2014/main" id="{D587EAB9-2334-414D-FBBB-24452D482EDF}"/>
                </a:ext>
              </a:extLst>
            </p:cNvPr>
            <p:cNvSpPr txBox="1"/>
            <p:nvPr/>
          </p:nvSpPr>
          <p:spPr>
            <a:xfrm>
              <a:off x="2429108" y="1962105"/>
              <a:ext cx="1783886" cy="254088"/>
            </a:xfrm>
            <a:prstGeom prst="rect">
              <a:avLst/>
            </a:prstGeom>
          </p:spPr>
          <p:txBody>
            <a:bodyPr lIns="0" tIns="33867" rIns="0" bIns="33867" rtlCol="0" anchor="ctr"/>
            <a:lstStyle/>
            <a:p>
              <a:pPr lvl="0" algn="ctr">
                <a:lnSpc>
                  <a:spcPct val="99600"/>
                </a:lnSpc>
              </a:pPr>
              <a:r>
                <a:rPr lang="en" sz="1400" b="0" i="0" u="none" strike="noStrike" spc="-80" dirty="0">
                  <a:solidFill>
                    <a:srgbClr val="595959"/>
                  </a:solidFill>
                </a:rPr>
                <a:t>2025.09.26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4912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40E44-D262-8FA8-6E52-1801F8F7C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70623C4-00AA-1432-3CD2-3A4E2DEB5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9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F295856-A30E-86C3-8C8D-C9C3D490F007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56F5379-B536-F5CC-E879-D3F9CDC4CAF8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76095D2-6BA2-537E-02BE-3822CCACDF2E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핵심 엔진 </a:t>
              </a:r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Tesseract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pic>
        <p:nvPicPr>
          <p:cNvPr id="7" name="그림 6" descr="그래픽, 폰트, 그래픽 디자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F9A4DFD-4733-2A25-138E-0F112211D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095" y="2781617"/>
            <a:ext cx="466725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62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2DFDE-9D93-8E8D-3091-1D9CDB29B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78384D9-4C37-42C1-1ECD-C37D8745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10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6834673-A919-DE12-BA76-56B91E763553}"/>
              </a:ext>
            </a:extLst>
          </p:cNvPr>
          <p:cNvGrpSpPr/>
          <p:nvPr/>
        </p:nvGrpSpPr>
        <p:grpSpPr>
          <a:xfrm>
            <a:off x="695324" y="728663"/>
            <a:ext cx="9001125" cy="936000"/>
            <a:chOff x="1639161" y="761221"/>
            <a:chExt cx="7407738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1DF345-A4B4-6159-AB2F-FD8C2A0E01A6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12162EA-16AC-338D-F9CA-0B41F1C4CFF7}"/>
                </a:ext>
              </a:extLst>
            </p:cNvPr>
            <p:cNvSpPr/>
            <p:nvPr/>
          </p:nvSpPr>
          <p:spPr>
            <a:xfrm>
              <a:off x="2539161" y="761221"/>
              <a:ext cx="6507738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Regression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615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0A9DC-CC14-FA11-F761-693805ABD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1F287E-D6EC-0C88-673D-9C4E4FF73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11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926ACAB-13BD-74D2-BB90-D6B1D1C70193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47C86E5-7488-E342-E180-54AFF9D9ECD9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90FBD0F-BB63-8A49-BF47-4F6E484DCC40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Segmentation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5676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203C51-0926-CF56-B0BD-23EB9DBA5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63B718D-F991-51CE-B2C6-B60474931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12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DBF8064-5B3F-4CF4-3381-3CFE56D8F598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1C3CF9E-D26E-A7A1-BB7D-5DB698E8400F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07B52F3-D32C-962E-1485-A9DA60F4B373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CRAFT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01597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0C903-492E-D68C-6B59-492F8B70B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ED05E80-7C71-ED60-E8D9-33FB875A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13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BE0C16F-AEB5-58B3-FAB4-63A9C5346D55}"/>
              </a:ext>
            </a:extLst>
          </p:cNvPr>
          <p:cNvGrpSpPr/>
          <p:nvPr/>
        </p:nvGrpSpPr>
        <p:grpSpPr>
          <a:xfrm>
            <a:off x="695324" y="728663"/>
            <a:ext cx="9001125" cy="936000"/>
            <a:chOff x="1639161" y="761221"/>
            <a:chExt cx="8714892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1F5AE9C-4F1C-7E0C-A35A-2DCEBB2AA086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90C369D-13C7-483C-9FEA-D6FD11DA99BC}"/>
                </a:ext>
              </a:extLst>
            </p:cNvPr>
            <p:cNvSpPr/>
            <p:nvPr/>
          </p:nvSpPr>
          <p:spPr>
            <a:xfrm>
              <a:off x="2539160" y="761221"/>
              <a:ext cx="7814893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Pyramid Mask Text Detector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0463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90085-A640-1F41-F30C-8816F1DFC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90DC869-618B-2D43-7137-2829478F1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14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2A43E96-E6F2-A454-1FDD-D38E981D425D}"/>
              </a:ext>
            </a:extLst>
          </p:cNvPr>
          <p:cNvGrpSpPr/>
          <p:nvPr/>
        </p:nvGrpSpPr>
        <p:grpSpPr>
          <a:xfrm>
            <a:off x="695324" y="728663"/>
            <a:ext cx="9001125" cy="936000"/>
            <a:chOff x="1639161" y="761221"/>
            <a:chExt cx="7407738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B0692E5-C684-042C-11AA-C77BB3CDE601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D744781-AE04-CD15-E93D-4748BA9FDE71}"/>
                </a:ext>
              </a:extLst>
            </p:cNvPr>
            <p:cNvSpPr/>
            <p:nvPr/>
          </p:nvSpPr>
          <p:spPr>
            <a:xfrm>
              <a:off x="2539161" y="761221"/>
              <a:ext cx="6507738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CRNN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3847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FFD9E-EF84-F295-AD26-332F81D40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2FDF68E-A950-2D5A-7301-1B8018868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15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F50AF7F-B301-DB93-369A-D354F7EBAEF6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4372D02-031F-EE0C-A283-C72F3161CFB6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DEF7A72-E232-58F1-3630-B78E12F6AEA3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CTC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6647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C41A8-2EA9-FD8D-01C5-70AF6D2B3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1B4CC4B-8732-F5BA-8721-E9BAC749A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16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BE47697-4E95-0BF2-38EF-24333B10EAA4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D57F7F2-8849-FC00-C482-602EC15916A2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EA2F650-9ED5-75E1-43E7-1D2C8600A624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TPS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6962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40AD7-60B7-C3E2-B921-2590A209C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73BF5E2-06B0-B4F4-E926-D57C01489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1E466F3-BEF3-A0C3-CE78-CEFCB5D3AB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478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  <a:noFill/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5008DBD4-2268-84E7-3EEA-DF8679ACB903}"/>
              </a:ext>
            </a:extLst>
          </p:cNvPr>
          <p:cNvSpPr/>
          <p:nvPr/>
        </p:nvSpPr>
        <p:spPr>
          <a:xfrm>
            <a:off x="0" y="0"/>
            <a:ext cx="12292314" cy="6858000"/>
          </a:xfrm>
          <a:prstGeom prst="rect">
            <a:avLst/>
          </a:prstGeom>
          <a:gradFill flip="none" rotWithShape="1">
            <a:gsLst>
              <a:gs pos="66000">
                <a:srgbClr val="2C92D2">
                  <a:alpha val="90000"/>
                </a:srgbClr>
              </a:gs>
              <a:gs pos="33000">
                <a:srgbClr val="58A8DB">
                  <a:alpha val="80000"/>
                </a:srgbClr>
              </a:gs>
              <a:gs pos="0">
                <a:schemeClr val="accent1">
                  <a:lumMod val="5000"/>
                  <a:lumOff val="95000"/>
                  <a:alpha val="60000"/>
                </a:schemeClr>
              </a:gs>
              <a:gs pos="100000">
                <a:srgbClr val="007BC8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CBC45045-2AC7-A9F5-0305-B146A21C0833}"/>
              </a:ext>
            </a:extLst>
          </p:cNvPr>
          <p:cNvSpPr txBox="1"/>
          <p:nvPr/>
        </p:nvSpPr>
        <p:spPr>
          <a:xfrm>
            <a:off x="1055688" y="4226050"/>
            <a:ext cx="7006272" cy="1854710"/>
          </a:xfrm>
          <a:prstGeom prst="rect">
            <a:avLst/>
          </a:prstGeom>
        </p:spPr>
        <p:txBody>
          <a:bodyPr lIns="0" tIns="135467" rIns="0" bIns="135467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6000" b="0" i="0" u="none" strike="noStrike" spc="107" dirty="0">
                <a:ln w="25400">
                  <a:noFill/>
                </a:ln>
                <a:solidFill>
                  <a:schemeClr val="bg1"/>
                </a:solidFill>
                <a:latin typeface="구름 산스 700" pitchFamily="2" charset="-127"/>
                <a:ea typeface="구름 산스 700" pitchFamily="2" charset="-127"/>
              </a:rPr>
              <a:t>여러가지 데이터로</a:t>
            </a:r>
            <a:endParaRPr lang="en-US" altLang="ko-KR" sz="6000" b="0" i="0" u="none" strike="noStrike" spc="107" dirty="0">
              <a:ln w="25400">
                <a:noFill/>
              </a:ln>
              <a:solidFill>
                <a:schemeClr val="bg1"/>
              </a:solidFill>
              <a:latin typeface="구름 산스 700" pitchFamily="2" charset="-127"/>
              <a:ea typeface="구름 산스 700" pitchFamily="2" charset="-127"/>
            </a:endParaRPr>
          </a:p>
          <a:p>
            <a:pPr lvl="0" algn="l">
              <a:lnSpc>
                <a:spcPct val="99600"/>
              </a:lnSpc>
            </a:pPr>
            <a:r>
              <a:rPr lang="en-US" altLang="ko-KR" sz="6000" spc="107" dirty="0">
                <a:ln w="25400">
                  <a:noFill/>
                </a:ln>
                <a:solidFill>
                  <a:schemeClr val="bg1"/>
                </a:solidFill>
                <a:latin typeface="구름 산스 700" pitchFamily="2" charset="-127"/>
                <a:ea typeface="구름 산스 700" pitchFamily="2" charset="-127"/>
              </a:rPr>
              <a:t>OCR </a:t>
            </a:r>
            <a:r>
              <a:rPr lang="ko-KR" altLang="en-US" sz="6000" spc="107" dirty="0">
                <a:ln w="25400">
                  <a:noFill/>
                </a:ln>
                <a:solidFill>
                  <a:schemeClr val="bg1"/>
                </a:solidFill>
                <a:latin typeface="구름 산스 700" pitchFamily="2" charset="-127"/>
                <a:ea typeface="구름 산스 700" pitchFamily="2" charset="-127"/>
              </a:rPr>
              <a:t>해보기</a:t>
            </a:r>
            <a:endParaRPr lang="ko-KR" sz="6000" b="0" i="0" u="none" strike="noStrike" spc="107" dirty="0">
              <a:ln w="25400">
                <a:noFill/>
              </a:ln>
              <a:solidFill>
                <a:schemeClr val="bg1"/>
              </a:solidFill>
              <a:latin typeface="구름 산스 700" pitchFamily="2" charset="-127"/>
              <a:ea typeface="구름 산스 7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02C81CB-4545-205F-7430-E4C3AF4EC0AF}"/>
              </a:ext>
            </a:extLst>
          </p:cNvPr>
          <p:cNvSpPr/>
          <p:nvPr/>
        </p:nvSpPr>
        <p:spPr>
          <a:xfrm>
            <a:off x="1055687" y="2644170"/>
            <a:ext cx="155363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9600" b="1" dirty="0">
                <a:ln w="6350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88900" dir="1560000" algn="l" rotWithShape="0">
                    <a:srgbClr val="002060">
                      <a:alpha val="40000"/>
                    </a:srgbClr>
                  </a:outerShdw>
                </a:effectLst>
                <a:latin typeface="Pretendard ExtraBold" panose="020B0600000101010101" charset="-127"/>
                <a:ea typeface="Pretendard ExtraBold" panose="020B0600000101010101" charset="-127"/>
                <a:cs typeface="Malgun Gothic Semilight" panose="020B0503020000020004" pitchFamily="34" charset="-127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1004924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B57CD9-1528-625C-2604-0A310F68E4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46A6418-34DB-269F-0547-5C6FF57FE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18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B9623E8-0ED7-186B-7830-4B0832A98788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65B1FD3-C863-32F4-FA5B-9089ADD9836F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200E7BBA-798E-AAAA-E82E-86F1FCE83D6B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전체 진행 방법</a:t>
              </a: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41121C0-0624-1EE0-47BB-906E362A4120}"/>
              </a:ext>
            </a:extLst>
          </p:cNvPr>
          <p:cNvGrpSpPr/>
          <p:nvPr/>
        </p:nvGrpSpPr>
        <p:grpSpPr>
          <a:xfrm>
            <a:off x="1493887" y="2649406"/>
            <a:ext cx="1746312" cy="2558967"/>
            <a:chOff x="2211368" y="2383520"/>
            <a:chExt cx="1746312" cy="2558967"/>
          </a:xfrm>
        </p:grpSpPr>
        <p:sp>
          <p:nvSpPr>
            <p:cNvPr id="16" name="다이아몬드 15">
              <a:extLst>
                <a:ext uri="{FF2B5EF4-FFF2-40B4-BE49-F238E27FC236}">
                  <a16:creationId xmlns:a16="http://schemas.microsoft.com/office/drawing/2014/main" id="{2835DA48-93D0-7B65-E916-2490E36449F1}"/>
                </a:ext>
              </a:extLst>
            </p:cNvPr>
            <p:cNvSpPr/>
            <p:nvPr/>
          </p:nvSpPr>
          <p:spPr>
            <a:xfrm>
              <a:off x="2364524" y="2383520"/>
              <a:ext cx="1440000" cy="144000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scene3d>
              <a:camera prst="orthographicFront">
                <a:rot lat="18000000" lon="0" rev="0"/>
              </a:camera>
              <a:lightRig rig="flat" dir="t"/>
            </a:scene3d>
            <a:sp3d extrusionH="952500" contourW="127000" prstMaterial="legacyWireframe">
              <a:extrusionClr>
                <a:schemeClr val="bg1"/>
              </a:extrusionClr>
              <a:contourClr>
                <a:srgbClr val="1062BF"/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다이아몬드 14">
              <a:extLst>
                <a:ext uri="{FF2B5EF4-FFF2-40B4-BE49-F238E27FC236}">
                  <a16:creationId xmlns:a16="http://schemas.microsoft.com/office/drawing/2014/main" id="{672050C4-DD14-748F-3E01-6B62B154FC47}"/>
                </a:ext>
              </a:extLst>
            </p:cNvPr>
            <p:cNvSpPr/>
            <p:nvPr/>
          </p:nvSpPr>
          <p:spPr>
            <a:xfrm>
              <a:off x="2724524" y="2934187"/>
              <a:ext cx="720000" cy="72000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scene3d>
              <a:camera prst="orthographicFront">
                <a:rot lat="18000000" lon="0" rev="0"/>
              </a:camera>
              <a:lightRig rig="flat" dir="t"/>
            </a:scene3d>
            <a:sp3d extrusionH="508000" contourW="127000" prstMaterial="flat">
              <a:extrusionClr>
                <a:schemeClr val="bg1"/>
              </a:extrusionClr>
              <a:contourClr>
                <a:srgbClr val="1062BF"/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A36427-F381-A8A8-57C0-51015EFB7F58}"/>
                </a:ext>
              </a:extLst>
            </p:cNvPr>
            <p:cNvSpPr txBox="1"/>
            <p:nvPr/>
          </p:nvSpPr>
          <p:spPr>
            <a:xfrm>
              <a:off x="2211368" y="4542377"/>
              <a:ext cx="17463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atin typeface="구름 산스 700" pitchFamily="2" charset="-127"/>
                  <a:ea typeface="구름 산스 700" pitchFamily="2" charset="-127"/>
                </a:rPr>
                <a:t>PyTesseract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2A45973-F4D3-C25A-CDF4-2322758B623B}"/>
              </a:ext>
            </a:extLst>
          </p:cNvPr>
          <p:cNvGrpSpPr/>
          <p:nvPr/>
        </p:nvGrpSpPr>
        <p:grpSpPr>
          <a:xfrm>
            <a:off x="5122930" y="3140292"/>
            <a:ext cx="1819821" cy="2068081"/>
            <a:chOff x="10829832" y="1016663"/>
            <a:chExt cx="1819821" cy="2068081"/>
          </a:xfrm>
        </p:grpSpPr>
        <p:pic>
          <p:nvPicPr>
            <p:cNvPr id="21" name="그림 20" descr="텍스트, 스크린샷, 폰트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C6A5F122-620E-E4C0-AF38-40CD8E18589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9274"/>
            <a:stretch>
              <a:fillRect/>
            </a:stretch>
          </p:blipFill>
          <p:spPr>
            <a:xfrm>
              <a:off x="10829832" y="1016663"/>
              <a:ext cx="1819821" cy="14400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A3EF588-99C7-3E71-38B8-F0A3FFF6B860}"/>
                </a:ext>
              </a:extLst>
            </p:cNvPr>
            <p:cNvSpPr txBox="1"/>
            <p:nvPr/>
          </p:nvSpPr>
          <p:spPr>
            <a:xfrm>
              <a:off x="11059108" y="2684634"/>
              <a:ext cx="13612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atin typeface="구름 산스 700" pitchFamily="2" charset="-127"/>
                  <a:ea typeface="구름 산스 700" pitchFamily="2" charset="-127"/>
                </a:rPr>
                <a:t>EasyOCR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3C8071CF-42CA-9721-951C-C5EA3B3ABD00}"/>
              </a:ext>
            </a:extLst>
          </p:cNvPr>
          <p:cNvGrpSpPr/>
          <p:nvPr/>
        </p:nvGrpSpPr>
        <p:grpSpPr>
          <a:xfrm>
            <a:off x="8825483" y="2960292"/>
            <a:ext cx="1872629" cy="2448136"/>
            <a:chOff x="9258747" y="3561517"/>
            <a:chExt cx="1872629" cy="2448136"/>
          </a:xfrm>
        </p:grpSpPr>
        <p:pic>
          <p:nvPicPr>
            <p:cNvPr id="25" name="그림 24" descr="폰트, 스크린샷, 텍스트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7CB054E5-9F95-F1B1-B159-81D588ADC8F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95063" y="3561517"/>
              <a:ext cx="1800000" cy="180000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3930867-78F9-9DE6-3849-67C3ED304857}"/>
                </a:ext>
              </a:extLst>
            </p:cNvPr>
            <p:cNvSpPr txBox="1"/>
            <p:nvPr/>
          </p:nvSpPr>
          <p:spPr>
            <a:xfrm>
              <a:off x="9258747" y="5609543"/>
              <a:ext cx="18726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구름 산스 700" pitchFamily="2" charset="-127"/>
                  <a:ea typeface="구름 산스 700" pitchFamily="2" charset="-127"/>
                </a:rPr>
                <a:t>Unstructured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0056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10F72A-64EB-47D2-5492-4F12BFBEF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</a:t>
            </a:fld>
            <a:endParaRPr lang="ko-KR" altLang="en-US" dirty="0"/>
          </a:p>
        </p:txBody>
      </p:sp>
      <p:sp>
        <p:nvSpPr>
          <p:cNvPr id="35" name="TextBox 13">
            <a:extLst>
              <a:ext uri="{FF2B5EF4-FFF2-40B4-BE49-F238E27FC236}">
                <a16:creationId xmlns:a16="http://schemas.microsoft.com/office/drawing/2014/main" id="{8143C093-A138-144A-3CB1-BCC1C958E4DF}"/>
              </a:ext>
            </a:extLst>
          </p:cNvPr>
          <p:cNvSpPr txBox="1"/>
          <p:nvPr/>
        </p:nvSpPr>
        <p:spPr>
          <a:xfrm>
            <a:off x="1113161" y="472753"/>
            <a:ext cx="1631950" cy="850446"/>
          </a:xfrm>
          <a:prstGeom prst="rect">
            <a:avLst/>
          </a:prstGeom>
        </p:spPr>
        <p:txBody>
          <a:bodyPr lIns="0" tIns="135467" rIns="0" bIns="135467" rtlCol="0" anchor="ctr"/>
          <a:lstStyle/>
          <a:p>
            <a:pPr lvl="0" algn="l">
              <a:lnSpc>
                <a:spcPct val="99600"/>
              </a:lnSpc>
            </a:pPr>
            <a:r>
              <a:rPr lang="en" sz="6000" b="1" i="0" u="none" strike="noStrike" spc="107" dirty="0">
                <a:solidFill>
                  <a:srgbClr val="000000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목차</a:t>
            </a: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31DD96E8-2E8B-33F2-3B87-C839A81D1230}"/>
              </a:ext>
            </a:extLst>
          </p:cNvPr>
          <p:cNvGrpSpPr/>
          <p:nvPr/>
        </p:nvGrpSpPr>
        <p:grpSpPr>
          <a:xfrm>
            <a:off x="4278904" y="1726024"/>
            <a:ext cx="7206576" cy="753357"/>
            <a:chOff x="7581900" y="2971800"/>
            <a:chExt cx="13392960" cy="1460500"/>
          </a:xfrm>
          <a:effectLst/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8BCA2CF2-AB0A-0002-4EAB-A3562EA670CF}"/>
                </a:ext>
              </a:extLst>
            </p:cNvPr>
            <p:cNvSpPr/>
            <p:nvPr/>
          </p:nvSpPr>
          <p:spPr>
            <a:xfrm>
              <a:off x="9372601" y="2971800"/>
              <a:ext cx="11602259" cy="14605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28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주제 선택 배경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80911B7C-5DEF-5488-5FE9-01BAFD587618}"/>
                </a:ext>
              </a:extLst>
            </p:cNvPr>
            <p:cNvSpPr/>
            <p:nvPr/>
          </p:nvSpPr>
          <p:spPr>
            <a:xfrm>
              <a:off x="7581900" y="2971800"/>
              <a:ext cx="1790700" cy="1460500"/>
            </a:xfrm>
            <a:prstGeom prst="rect">
              <a:avLst/>
            </a:prstGeom>
            <a:solidFill>
              <a:srgbClr val="25ACFF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dirty="0">
                  <a:ln w="19050">
                    <a:noFill/>
                  </a:ln>
                  <a:latin typeface="CookieRun Bold" panose="020B0600000101010101" pitchFamily="50" charset="-127"/>
                  <a:ea typeface="CookieRun Bold" panose="020B0600000101010101" pitchFamily="50" charset="-127"/>
                </a:rPr>
                <a:t>01</a:t>
              </a:r>
              <a:endParaRPr lang="ko-KR" altLang="en-US" sz="3600" dirty="0">
                <a:ln w="19050">
                  <a:noFill/>
                </a:ln>
                <a:latin typeface="CookieRun Bold" panose="020B0600000101010101" pitchFamily="50" charset="-127"/>
                <a:ea typeface="CookieRun Bold" panose="020B0600000101010101" pitchFamily="50" charset="-127"/>
              </a:endParaRPr>
            </a:p>
          </p:txBody>
        </p:sp>
      </p:grpSp>
      <p:pic>
        <p:nvPicPr>
          <p:cNvPr id="38" name="그림 37" descr="의류, 사람, 가구, 테이블이(가) 표시된 사진">
            <a:extLst>
              <a:ext uri="{FF2B5EF4-FFF2-40B4-BE49-F238E27FC236}">
                <a16:creationId xmlns:a16="http://schemas.microsoft.com/office/drawing/2014/main" id="{15E77592-5653-A713-49F3-BF8C00241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090"/>
                    </a14:imgEffect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838" y="3816558"/>
            <a:ext cx="2562609" cy="19931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grpSp>
        <p:nvGrpSpPr>
          <p:cNvPr id="39" name="그룹 38">
            <a:extLst>
              <a:ext uri="{FF2B5EF4-FFF2-40B4-BE49-F238E27FC236}">
                <a16:creationId xmlns:a16="http://schemas.microsoft.com/office/drawing/2014/main" id="{36299184-8787-4FB7-D762-E4182EDB2FFF}"/>
              </a:ext>
            </a:extLst>
          </p:cNvPr>
          <p:cNvGrpSpPr/>
          <p:nvPr/>
        </p:nvGrpSpPr>
        <p:grpSpPr>
          <a:xfrm>
            <a:off x="4278904" y="2913739"/>
            <a:ext cx="7206576" cy="753357"/>
            <a:chOff x="7581900" y="2971800"/>
            <a:chExt cx="13392960" cy="1460500"/>
          </a:xfrm>
          <a:effectLst/>
        </p:grpSpPr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E659F09F-90DD-A8AA-162E-6CAE81A7B0BF}"/>
                </a:ext>
              </a:extLst>
            </p:cNvPr>
            <p:cNvSpPr/>
            <p:nvPr/>
          </p:nvSpPr>
          <p:spPr>
            <a:xfrm>
              <a:off x="9372601" y="2971800"/>
              <a:ext cx="11602259" cy="14605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2800" b="1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OCR</a:t>
              </a:r>
              <a:r>
                <a:rPr lang="ko-KR" altLang="en-US" sz="28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이란 어떤 기술인가</a:t>
              </a:r>
              <a:r>
                <a:rPr lang="en-US" altLang="ko-KR" sz="28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?</a:t>
              </a:r>
              <a:endParaRPr lang="ko-KR" altLang="en-US" sz="28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F63133C7-E21D-4FF0-F5F5-9D278E784518}"/>
                </a:ext>
              </a:extLst>
            </p:cNvPr>
            <p:cNvSpPr/>
            <p:nvPr/>
          </p:nvSpPr>
          <p:spPr>
            <a:xfrm>
              <a:off x="7581900" y="2971800"/>
              <a:ext cx="1790700" cy="1460500"/>
            </a:xfrm>
            <a:prstGeom prst="rect">
              <a:avLst/>
            </a:prstGeom>
            <a:solidFill>
              <a:srgbClr val="25ACFF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 anchorCtr="0"/>
            <a:lstStyle/>
            <a:p>
              <a:pPr algn="ctr"/>
              <a:r>
                <a:rPr lang="en-US" altLang="ko-KR" sz="3600" dirty="0">
                  <a:ln w="19050">
                    <a:noFill/>
                  </a:ln>
                  <a:latin typeface="CookieRun Bold" panose="020B0600000101010101" pitchFamily="50" charset="-127"/>
                  <a:ea typeface="CookieRun Bold" panose="020B0600000101010101" pitchFamily="50" charset="-127"/>
                </a:rPr>
                <a:t>02</a:t>
              </a:r>
              <a:endParaRPr lang="ko-KR" altLang="en-US" sz="3600" dirty="0">
                <a:ln w="19050">
                  <a:noFill/>
                </a:ln>
                <a:latin typeface="CookieRun Bold" panose="020B0600000101010101" pitchFamily="50" charset="-127"/>
                <a:ea typeface="CookieRun Bold" panose="020B0600000101010101" pitchFamily="50" charset="-127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2C4E790-DA40-ECEB-9A77-620A16AB18C1}"/>
              </a:ext>
            </a:extLst>
          </p:cNvPr>
          <p:cNvGrpSpPr/>
          <p:nvPr/>
        </p:nvGrpSpPr>
        <p:grpSpPr>
          <a:xfrm>
            <a:off x="4278904" y="3983900"/>
            <a:ext cx="7206576" cy="753357"/>
            <a:chOff x="7581900" y="2971800"/>
            <a:chExt cx="13392960" cy="1460500"/>
          </a:xfrm>
          <a:effectLst/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6912DC64-3F65-2409-3D21-A03CFED8BFD9}"/>
                </a:ext>
              </a:extLst>
            </p:cNvPr>
            <p:cNvSpPr/>
            <p:nvPr/>
          </p:nvSpPr>
          <p:spPr>
            <a:xfrm>
              <a:off x="9372601" y="2971800"/>
              <a:ext cx="11602259" cy="14605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28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주제 선택 배경</a:t>
              </a: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A1EB095-7256-57C4-00F8-B046C1E7B780}"/>
                </a:ext>
              </a:extLst>
            </p:cNvPr>
            <p:cNvSpPr/>
            <p:nvPr/>
          </p:nvSpPr>
          <p:spPr>
            <a:xfrm>
              <a:off x="7581900" y="2971800"/>
              <a:ext cx="1790700" cy="1460500"/>
            </a:xfrm>
            <a:prstGeom prst="rect">
              <a:avLst/>
            </a:prstGeom>
            <a:solidFill>
              <a:srgbClr val="25ACFF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dirty="0">
                  <a:ln w="19050">
                    <a:noFill/>
                  </a:ln>
                  <a:latin typeface="CookieRun Bold" panose="020B0600000101010101" pitchFamily="50" charset="-127"/>
                  <a:ea typeface="CookieRun Bold" panose="020B0600000101010101" pitchFamily="50" charset="-127"/>
                </a:rPr>
                <a:t>03</a:t>
              </a:r>
              <a:endParaRPr lang="ko-KR" altLang="en-US" sz="3600" dirty="0">
                <a:ln w="19050">
                  <a:noFill/>
                </a:ln>
                <a:latin typeface="CookieRun Bold" panose="020B0600000101010101" pitchFamily="50" charset="-127"/>
                <a:ea typeface="CookieRun Bold" panose="020B0600000101010101" pitchFamily="50" charset="-127"/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9ED00ADE-481D-38D0-C32F-20F0AE1E8DCE}"/>
              </a:ext>
            </a:extLst>
          </p:cNvPr>
          <p:cNvGrpSpPr/>
          <p:nvPr/>
        </p:nvGrpSpPr>
        <p:grpSpPr>
          <a:xfrm>
            <a:off x="4278904" y="5171615"/>
            <a:ext cx="7206576" cy="753357"/>
            <a:chOff x="7581900" y="2971800"/>
            <a:chExt cx="13392960" cy="1460500"/>
          </a:xfrm>
          <a:effectLst/>
        </p:grpSpPr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7A5A1757-412D-EF8E-4E0E-F136AD0F6700}"/>
                </a:ext>
              </a:extLst>
            </p:cNvPr>
            <p:cNvSpPr/>
            <p:nvPr/>
          </p:nvSpPr>
          <p:spPr>
            <a:xfrm>
              <a:off x="9372601" y="2971800"/>
              <a:ext cx="11602259" cy="1460500"/>
            </a:xfrm>
            <a:prstGeom prst="rect">
              <a:avLst/>
            </a:prstGeom>
            <a:solidFill>
              <a:srgbClr val="EEEEEE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28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주제 선택 배경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F6B670EF-E937-2F33-8A7F-963D3DC383AF}"/>
                </a:ext>
              </a:extLst>
            </p:cNvPr>
            <p:cNvSpPr/>
            <p:nvPr/>
          </p:nvSpPr>
          <p:spPr>
            <a:xfrm>
              <a:off x="7581900" y="2971800"/>
              <a:ext cx="1790700" cy="1460500"/>
            </a:xfrm>
            <a:prstGeom prst="rect">
              <a:avLst/>
            </a:prstGeom>
            <a:solidFill>
              <a:srgbClr val="25ACFF"/>
            </a:solidFill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3600" dirty="0">
                  <a:ln w="19050">
                    <a:noFill/>
                  </a:ln>
                  <a:latin typeface="CookieRun Bold" panose="020B0600000101010101" pitchFamily="50" charset="-127"/>
                  <a:ea typeface="CookieRun Bold" panose="020B0600000101010101" pitchFamily="50" charset="-127"/>
                </a:rPr>
                <a:t>04</a:t>
              </a:r>
              <a:endParaRPr lang="ko-KR" altLang="en-US" sz="3600" dirty="0">
                <a:ln w="19050">
                  <a:noFill/>
                </a:ln>
                <a:latin typeface="CookieRun Bold" panose="020B0600000101010101" pitchFamily="50" charset="-127"/>
                <a:ea typeface="CookieRun Bold" panose="020B0600000101010101" pitchFamily="50" charset="-127"/>
              </a:endParaRPr>
            </a:p>
          </p:txBody>
        </p:sp>
      </p:grp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E79F9264-819C-4868-22AC-B32622288737}"/>
              </a:ext>
            </a:extLst>
          </p:cNvPr>
          <p:cNvGrpSpPr/>
          <p:nvPr/>
        </p:nvGrpSpPr>
        <p:grpSpPr>
          <a:xfrm>
            <a:off x="526406" y="-129990"/>
            <a:ext cx="2922835" cy="259979"/>
            <a:chOff x="337073" y="-120129"/>
            <a:chExt cx="2922835" cy="259979"/>
          </a:xfrm>
        </p:grpSpPr>
        <p:grpSp>
          <p:nvGrpSpPr>
            <p:cNvPr id="52" name="그룹 51">
              <a:extLst>
                <a:ext uri="{FF2B5EF4-FFF2-40B4-BE49-F238E27FC236}">
                  <a16:creationId xmlns:a16="http://schemas.microsoft.com/office/drawing/2014/main" id="{17844F5C-201B-4A42-CFA1-4296BDE74593}"/>
                </a:ext>
              </a:extLst>
            </p:cNvPr>
            <p:cNvGrpSpPr/>
            <p:nvPr/>
          </p:nvGrpSpPr>
          <p:grpSpPr>
            <a:xfrm>
              <a:off x="337073" y="-120129"/>
              <a:ext cx="1814456" cy="256393"/>
              <a:chOff x="344245" y="-268941"/>
              <a:chExt cx="3876340" cy="537882"/>
            </a:xfrm>
          </p:grpSpPr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6DB1EDCF-47BE-AB41-C9D9-D75F9F882AD5}"/>
                  </a:ext>
                </a:extLst>
              </p:cNvPr>
              <p:cNvSpPr/>
              <p:nvPr/>
            </p:nvSpPr>
            <p:spPr>
              <a:xfrm>
                <a:off x="344245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3" name="타원 62">
                <a:extLst>
                  <a:ext uri="{FF2B5EF4-FFF2-40B4-BE49-F238E27FC236}">
                    <a16:creationId xmlns:a16="http://schemas.microsoft.com/office/drawing/2014/main" id="{9BAB5150-6D25-22FD-176B-9411D1257BC3}"/>
                  </a:ext>
                </a:extLst>
              </p:cNvPr>
              <p:cNvSpPr/>
              <p:nvPr/>
            </p:nvSpPr>
            <p:spPr>
              <a:xfrm>
                <a:off x="812203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0D84E326-B888-C56F-343E-2847291F016D}"/>
                  </a:ext>
                </a:extLst>
              </p:cNvPr>
              <p:cNvSpPr/>
              <p:nvPr/>
            </p:nvSpPr>
            <p:spPr>
              <a:xfrm>
                <a:off x="1296297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038EB58E-8DB5-D1C5-4BB2-FA255D811278}"/>
                  </a:ext>
                </a:extLst>
              </p:cNvPr>
              <p:cNvSpPr/>
              <p:nvPr/>
            </p:nvSpPr>
            <p:spPr>
              <a:xfrm>
                <a:off x="1764255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53C61386-CD39-29FA-743B-627D7A6A1422}"/>
                  </a:ext>
                </a:extLst>
              </p:cNvPr>
              <p:cNvSpPr/>
              <p:nvPr/>
            </p:nvSpPr>
            <p:spPr>
              <a:xfrm>
                <a:off x="2248349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7" name="타원 66">
                <a:extLst>
                  <a:ext uri="{FF2B5EF4-FFF2-40B4-BE49-F238E27FC236}">
                    <a16:creationId xmlns:a16="http://schemas.microsoft.com/office/drawing/2014/main" id="{1BA96915-8262-D338-D285-68669DCCCE26}"/>
                  </a:ext>
                </a:extLst>
              </p:cNvPr>
              <p:cNvSpPr/>
              <p:nvPr/>
            </p:nvSpPr>
            <p:spPr>
              <a:xfrm>
                <a:off x="2716307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8" name="타원 67">
                <a:extLst>
                  <a:ext uri="{FF2B5EF4-FFF2-40B4-BE49-F238E27FC236}">
                    <a16:creationId xmlns:a16="http://schemas.microsoft.com/office/drawing/2014/main" id="{B966CEE0-C75E-4337-E49C-49BB00EE1656}"/>
                  </a:ext>
                </a:extLst>
              </p:cNvPr>
              <p:cNvSpPr/>
              <p:nvPr/>
            </p:nvSpPr>
            <p:spPr>
              <a:xfrm>
                <a:off x="3200401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9" name="타원 68">
                <a:extLst>
                  <a:ext uri="{FF2B5EF4-FFF2-40B4-BE49-F238E27FC236}">
                    <a16:creationId xmlns:a16="http://schemas.microsoft.com/office/drawing/2014/main" id="{30A04615-FAD5-F1E5-2E4C-989DE9FADA4C}"/>
                  </a:ext>
                </a:extLst>
              </p:cNvPr>
              <p:cNvSpPr/>
              <p:nvPr/>
            </p:nvSpPr>
            <p:spPr>
              <a:xfrm>
                <a:off x="3668359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4510C24E-08B3-ED7F-8807-B0BDC3218E50}"/>
                </a:ext>
              </a:extLst>
            </p:cNvPr>
            <p:cNvGrpSpPr/>
            <p:nvPr/>
          </p:nvGrpSpPr>
          <p:grpSpPr>
            <a:xfrm>
              <a:off x="1445452" y="-116543"/>
              <a:ext cx="1814456" cy="256393"/>
              <a:chOff x="344245" y="-268941"/>
              <a:chExt cx="3876340" cy="537882"/>
            </a:xfrm>
          </p:grpSpPr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6D6B7699-1FE0-7394-26FA-B4E40614D110}"/>
                  </a:ext>
                </a:extLst>
              </p:cNvPr>
              <p:cNvSpPr/>
              <p:nvPr/>
            </p:nvSpPr>
            <p:spPr>
              <a:xfrm>
                <a:off x="344245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CCF11EE4-E6E2-E5A3-668F-B9B547950BFD}"/>
                  </a:ext>
                </a:extLst>
              </p:cNvPr>
              <p:cNvSpPr/>
              <p:nvPr/>
            </p:nvSpPr>
            <p:spPr>
              <a:xfrm>
                <a:off x="812203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F2729800-0364-7DD7-BA3E-A0032C849479}"/>
                  </a:ext>
                </a:extLst>
              </p:cNvPr>
              <p:cNvSpPr/>
              <p:nvPr/>
            </p:nvSpPr>
            <p:spPr>
              <a:xfrm>
                <a:off x="1296297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7" name="타원 56">
                <a:extLst>
                  <a:ext uri="{FF2B5EF4-FFF2-40B4-BE49-F238E27FC236}">
                    <a16:creationId xmlns:a16="http://schemas.microsoft.com/office/drawing/2014/main" id="{725D1DD8-2B36-05FC-9592-D64193968EB1}"/>
                  </a:ext>
                </a:extLst>
              </p:cNvPr>
              <p:cNvSpPr/>
              <p:nvPr/>
            </p:nvSpPr>
            <p:spPr>
              <a:xfrm>
                <a:off x="1764255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496B9879-DE0D-2D5B-E48E-75464F8A724D}"/>
                  </a:ext>
                </a:extLst>
              </p:cNvPr>
              <p:cNvSpPr/>
              <p:nvPr/>
            </p:nvSpPr>
            <p:spPr>
              <a:xfrm>
                <a:off x="2248349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97938EA7-557B-A08B-F723-2430FEC319FE}"/>
                  </a:ext>
                </a:extLst>
              </p:cNvPr>
              <p:cNvSpPr/>
              <p:nvPr/>
            </p:nvSpPr>
            <p:spPr>
              <a:xfrm>
                <a:off x="2716307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BDB9B165-3C51-C5B1-90D1-F40B4AE1792D}"/>
                  </a:ext>
                </a:extLst>
              </p:cNvPr>
              <p:cNvSpPr/>
              <p:nvPr/>
            </p:nvSpPr>
            <p:spPr>
              <a:xfrm>
                <a:off x="3200401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C529AFF4-F4D0-81C6-F3A4-BB395EAEA5F9}"/>
                  </a:ext>
                </a:extLst>
              </p:cNvPr>
              <p:cNvSpPr/>
              <p:nvPr/>
            </p:nvSpPr>
            <p:spPr>
              <a:xfrm>
                <a:off x="3668359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584319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4D47B7-E26A-6EF3-5711-FED507333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A0999BD-119B-BA8B-DC50-C057A32E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19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1AA22908-CB9C-85FB-82DD-675367205CBC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59A2B15-CAF1-10BD-F2E7-FB0556F74916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854B3D4-4942-621D-1178-6EA3B56A332F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 err="1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PyTesseract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B463E43-5F11-133E-1712-A78E704A448F}"/>
              </a:ext>
            </a:extLst>
          </p:cNvPr>
          <p:cNvGrpSpPr/>
          <p:nvPr/>
        </p:nvGrpSpPr>
        <p:grpSpPr>
          <a:xfrm>
            <a:off x="1493887" y="2649406"/>
            <a:ext cx="1746312" cy="2558967"/>
            <a:chOff x="2211368" y="2383520"/>
            <a:chExt cx="1746312" cy="2558967"/>
          </a:xfrm>
        </p:grpSpPr>
        <p:sp>
          <p:nvSpPr>
            <p:cNvPr id="16" name="다이아몬드 15">
              <a:extLst>
                <a:ext uri="{FF2B5EF4-FFF2-40B4-BE49-F238E27FC236}">
                  <a16:creationId xmlns:a16="http://schemas.microsoft.com/office/drawing/2014/main" id="{92F68EC8-AA82-F126-3995-45BF068B1CA4}"/>
                </a:ext>
              </a:extLst>
            </p:cNvPr>
            <p:cNvSpPr/>
            <p:nvPr/>
          </p:nvSpPr>
          <p:spPr>
            <a:xfrm>
              <a:off x="2364524" y="2383520"/>
              <a:ext cx="1440000" cy="144000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scene3d>
              <a:camera prst="orthographicFront">
                <a:rot lat="18000000" lon="0" rev="0"/>
              </a:camera>
              <a:lightRig rig="flat" dir="t"/>
            </a:scene3d>
            <a:sp3d extrusionH="952500" contourW="127000" prstMaterial="legacyWireframe">
              <a:extrusionClr>
                <a:schemeClr val="bg1"/>
              </a:extrusionClr>
              <a:contourClr>
                <a:srgbClr val="1062BF"/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다이아몬드 14">
              <a:extLst>
                <a:ext uri="{FF2B5EF4-FFF2-40B4-BE49-F238E27FC236}">
                  <a16:creationId xmlns:a16="http://schemas.microsoft.com/office/drawing/2014/main" id="{7A25453E-4F3E-4761-0773-7D7032D5E795}"/>
                </a:ext>
              </a:extLst>
            </p:cNvPr>
            <p:cNvSpPr/>
            <p:nvPr/>
          </p:nvSpPr>
          <p:spPr>
            <a:xfrm>
              <a:off x="2724524" y="2934187"/>
              <a:ext cx="720000" cy="72000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scene3d>
              <a:camera prst="orthographicFront">
                <a:rot lat="18000000" lon="0" rev="0"/>
              </a:camera>
              <a:lightRig rig="flat" dir="t"/>
            </a:scene3d>
            <a:sp3d extrusionH="508000" contourW="127000" prstMaterial="flat">
              <a:extrusionClr>
                <a:schemeClr val="bg1"/>
              </a:extrusionClr>
              <a:contourClr>
                <a:srgbClr val="1062BF"/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7262FCC-AE5C-C1D2-314A-D48C3A06DD86}"/>
                </a:ext>
              </a:extLst>
            </p:cNvPr>
            <p:cNvSpPr txBox="1"/>
            <p:nvPr/>
          </p:nvSpPr>
          <p:spPr>
            <a:xfrm>
              <a:off x="2211368" y="4542377"/>
              <a:ext cx="17463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atin typeface="구름 산스 700" pitchFamily="2" charset="-127"/>
                  <a:ea typeface="구름 산스 700" pitchFamily="2" charset="-127"/>
                </a:rPr>
                <a:t>PyTesseract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DEE7864-78C3-D7C3-D214-993DB30B68D3}"/>
              </a:ext>
            </a:extLst>
          </p:cNvPr>
          <p:cNvGrpSpPr/>
          <p:nvPr/>
        </p:nvGrpSpPr>
        <p:grpSpPr>
          <a:xfrm>
            <a:off x="5122930" y="3140292"/>
            <a:ext cx="1819821" cy="2068081"/>
            <a:chOff x="10829832" y="1016663"/>
            <a:chExt cx="1819821" cy="2068081"/>
          </a:xfrm>
        </p:grpSpPr>
        <p:pic>
          <p:nvPicPr>
            <p:cNvPr id="21" name="그림 20" descr="텍스트, 스크린샷, 폰트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087899F2-C6F3-BD5C-E7BA-AC67F5420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9274"/>
            <a:stretch>
              <a:fillRect/>
            </a:stretch>
          </p:blipFill>
          <p:spPr>
            <a:xfrm>
              <a:off x="10829832" y="1016663"/>
              <a:ext cx="1819821" cy="1440000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39D40EC-F6D9-F8C0-47B1-EF0B77DFA022}"/>
                </a:ext>
              </a:extLst>
            </p:cNvPr>
            <p:cNvSpPr txBox="1"/>
            <p:nvPr/>
          </p:nvSpPr>
          <p:spPr>
            <a:xfrm>
              <a:off x="11059108" y="2684634"/>
              <a:ext cx="13612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atin typeface="구름 산스 700" pitchFamily="2" charset="-127"/>
                  <a:ea typeface="구름 산스 700" pitchFamily="2" charset="-127"/>
                </a:rPr>
                <a:t>EasyOCR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E749E254-36CB-F47A-909D-70CD80EF0438}"/>
              </a:ext>
            </a:extLst>
          </p:cNvPr>
          <p:cNvGrpSpPr/>
          <p:nvPr/>
        </p:nvGrpSpPr>
        <p:grpSpPr>
          <a:xfrm>
            <a:off x="8825483" y="2960292"/>
            <a:ext cx="1872629" cy="2448136"/>
            <a:chOff x="9258747" y="3561517"/>
            <a:chExt cx="1872629" cy="2448136"/>
          </a:xfrm>
        </p:grpSpPr>
        <p:pic>
          <p:nvPicPr>
            <p:cNvPr id="25" name="그림 24" descr="폰트, 스크린샷, 텍스트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2024C6DB-481B-9826-0A8E-4BE1B4119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95063" y="3561517"/>
              <a:ext cx="1800000" cy="1800000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74A615D-73C3-A747-9858-33C815DC8526}"/>
                </a:ext>
              </a:extLst>
            </p:cNvPr>
            <p:cNvSpPr txBox="1"/>
            <p:nvPr/>
          </p:nvSpPr>
          <p:spPr>
            <a:xfrm>
              <a:off x="9258747" y="5609543"/>
              <a:ext cx="18726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구름 산스 700" pitchFamily="2" charset="-127"/>
                  <a:ea typeface="구름 산스 700" pitchFamily="2" charset="-127"/>
                </a:rPr>
                <a:t>Unstructured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B945C839-2885-6B6E-07A3-26CF241AC7C3}"/>
              </a:ext>
            </a:extLst>
          </p:cNvPr>
          <p:cNvSpPr/>
          <p:nvPr/>
        </p:nvSpPr>
        <p:spPr>
          <a:xfrm>
            <a:off x="1196260" y="2426203"/>
            <a:ext cx="2341566" cy="3233817"/>
          </a:xfrm>
          <a:prstGeom prst="rect">
            <a:avLst/>
          </a:prstGeom>
          <a:noFill/>
          <a:ln w="127000">
            <a:solidFill>
              <a:srgbClr val="1062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4952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62214-E2DA-A793-B0A4-9AF1F4902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C0BF22B-34B7-D6B2-BE51-68D5F3167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20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33BD9AC-2D5D-8A1F-FADC-6EEA037A7F31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4DEAA5B-F285-5DEC-DD1B-673F76E7BE41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483327A0-EA95-F01A-8C1A-4D9EB962EB81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 err="1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PyTesseract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97902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069CB-B59E-6FD2-D043-927ECA285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2033814-6924-9ED6-CA33-1A125E7D6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21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B0C74B3-690A-5263-D0AE-7C5024E86B93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09F1A2B-3734-C95F-AE0A-F1CFF5230204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84DA281-B2DF-67F9-0F30-B7756E5B3DE2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 err="1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EasyOCR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1540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655FD7-1D87-A5EC-772A-CF9316D4E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8AEC27D-3717-1AC8-5D00-252E5A96B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22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64FFFF9-4A94-08A3-513B-BB72E459B6BD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017F58A-B914-71BE-C563-CE4F9B515BBB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AA49A09-7DCD-FC71-7307-EA1C2F6DBACD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 err="1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EasyOCR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pic>
        <p:nvPicPr>
          <p:cNvPr id="5" name="그림 4" descr="텍스트, 포스트잇 노트, 폰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0E5AFD9-6467-B511-7FD5-B05495332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2607799"/>
            <a:ext cx="9525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479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F48AF-458B-AD7B-B944-279C93A02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D8DB716-BF4C-A2A6-D103-650849479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23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52AF702-BD10-309C-C331-C1BAE654CB91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9325E5D-AADE-8730-B815-6CCF7F50F60D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454CB6A-50A6-D06A-7BF3-49CA48BF52B3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Unstructured </a:t>
              </a:r>
              <a:r>
                <a:rPr lang="en-US" altLang="ko-KR" sz="4000" dirty="0" err="1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Partioning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56950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5214B-6EE2-773F-9863-73027DFD6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D321113-15EA-28D9-D620-50A88FA70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" y="1"/>
            <a:ext cx="12192001" cy="6858000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FA251B4-9DE1-3AE2-6E93-9A1B34A71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BBD5C73-A7D7-A68E-60D3-C905AAD7BB55}"/>
              </a:ext>
            </a:extLst>
          </p:cNvPr>
          <p:cNvSpPr/>
          <p:nvPr/>
        </p:nvSpPr>
        <p:spPr>
          <a:xfrm>
            <a:off x="-85074" y="0"/>
            <a:ext cx="12292314" cy="6858000"/>
          </a:xfrm>
          <a:prstGeom prst="rect">
            <a:avLst/>
          </a:prstGeom>
          <a:gradFill flip="none" rotWithShape="1">
            <a:gsLst>
              <a:gs pos="66000">
                <a:srgbClr val="2C92D2">
                  <a:alpha val="90000"/>
                </a:srgbClr>
              </a:gs>
              <a:gs pos="33000">
                <a:srgbClr val="58A8DB">
                  <a:alpha val="80000"/>
                </a:srgbClr>
              </a:gs>
              <a:gs pos="0">
                <a:schemeClr val="accent1">
                  <a:lumMod val="5000"/>
                  <a:lumOff val="95000"/>
                  <a:alpha val="60000"/>
                </a:schemeClr>
              </a:gs>
              <a:gs pos="100000">
                <a:srgbClr val="007BC8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C9378B55-3B4D-8607-E8DC-9773153AB500}"/>
              </a:ext>
            </a:extLst>
          </p:cNvPr>
          <p:cNvSpPr txBox="1"/>
          <p:nvPr/>
        </p:nvSpPr>
        <p:spPr>
          <a:xfrm>
            <a:off x="1055688" y="4226050"/>
            <a:ext cx="6777672" cy="991870"/>
          </a:xfrm>
          <a:prstGeom prst="rect">
            <a:avLst/>
          </a:prstGeom>
        </p:spPr>
        <p:txBody>
          <a:bodyPr lIns="0" tIns="135467" rIns="0" bIns="135467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6000" spc="107">
                <a:ln w="25400">
                  <a:noFill/>
                </a:ln>
                <a:solidFill>
                  <a:schemeClr val="bg1"/>
                </a:solidFill>
                <a:latin typeface="구름 산스 700" pitchFamily="2" charset="-127"/>
                <a:ea typeface="구름 산스 700" pitchFamily="2" charset="-127"/>
              </a:rPr>
              <a:t>결론 및 향후 방향성</a:t>
            </a:r>
            <a:endParaRPr lang="ko-KR" sz="6000" b="0" i="0" u="none" strike="noStrike" spc="107" dirty="0">
              <a:ln w="25400">
                <a:noFill/>
              </a:ln>
              <a:solidFill>
                <a:schemeClr val="bg1"/>
              </a:solidFill>
              <a:latin typeface="구름 산스 700" pitchFamily="2" charset="-127"/>
              <a:ea typeface="구름 산스 7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25FCA37-B4FF-9E17-DDCB-85DD887756C1}"/>
              </a:ext>
            </a:extLst>
          </p:cNvPr>
          <p:cNvSpPr/>
          <p:nvPr/>
        </p:nvSpPr>
        <p:spPr>
          <a:xfrm>
            <a:off x="1055687" y="2644170"/>
            <a:ext cx="1553631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9600" b="1" dirty="0">
                <a:ln w="6350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88900" dir="1560000" algn="l" rotWithShape="0">
                    <a:srgbClr val="002060">
                      <a:alpha val="40000"/>
                    </a:srgbClr>
                  </a:outerShdw>
                </a:effectLst>
                <a:latin typeface="Pretendard ExtraBold" panose="020B0600000101010101" charset="-127"/>
                <a:ea typeface="Pretendard ExtraBold" panose="020B0600000101010101" charset="-127"/>
                <a:cs typeface="Malgun Gothic Semilight" panose="020B0503020000020004" pitchFamily="34" charset="-127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4862954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B6834-FB9D-5517-0998-53D56F1F8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6E03354-FD32-91F0-4E69-1E6CA8655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25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3233C6B-70D9-F5FE-9924-13A6408CAA62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22BA0DF-05D0-1858-91FF-5F73A531AD43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C1653CA-7C6E-DF4E-A5C3-496523946C6F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성능 향상을 위한 이미지 </a:t>
              </a:r>
              <a:r>
                <a:rPr lang="ko-KR" altLang="en-US" sz="4000" dirty="0" err="1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전처리</a:t>
              </a:r>
              <a:endParaRPr lang="ko-KR" altLang="en-US" sz="40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82625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ACE1D-F7EE-6270-A141-B2C5F5E5B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B5FBB8-8450-1E57-74E5-054B9096E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26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DA3B42-1C66-087D-92F6-C1A007B64F48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1A99F23-7CA1-8459-B2E6-AB6C1C5DA077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952342B-3B95-EBBA-78F9-EB57081B4376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현재 </a:t>
              </a:r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OCR</a:t>
              </a:r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의 한계점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3223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C23F9-8182-EF94-6EDA-C374A489B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0229120-73D3-FC5D-0DD0-BDFB46FAB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27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F89B3E1-7B65-8131-792A-1CB8A9902FA4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CE2129B-189C-D3D8-B66A-7A3B4DE4C64F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B4F1861-92B9-F7D4-B926-17202BB3E7BE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이후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.. </a:t>
              </a:r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수집한 데이터는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?</a:t>
              </a:r>
              <a:endParaRPr lang="ko-KR" altLang="en-US" sz="40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52984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A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A7E3834-C4E2-0331-0BCD-0856289A639D}"/>
              </a:ext>
            </a:extLst>
          </p:cNvPr>
          <p:cNvSpPr/>
          <p:nvPr/>
        </p:nvSpPr>
        <p:spPr>
          <a:xfrm>
            <a:off x="3831599" y="2967335"/>
            <a:ext cx="4528805" cy="923330"/>
          </a:xfrm>
          <a:prstGeom prst="rect">
            <a:avLst/>
          </a:prstGeom>
          <a:solidFill>
            <a:srgbClr val="25ACFF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감사합니다 </a:t>
            </a:r>
            <a:r>
              <a:rPr lang="en-US" altLang="ko-KR" sz="5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:&gt;</a:t>
            </a:r>
          </a:p>
        </p:txBody>
      </p:sp>
    </p:spTree>
    <p:extLst>
      <p:ext uri="{BB962C8B-B14F-4D97-AF65-F5344CB8AC3E}">
        <p14:creationId xmlns:p14="http://schemas.microsoft.com/office/powerpoint/2010/main" val="3994394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CA786-CC51-26F2-4B44-F232F4EC6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9D9B45-0562-9A8B-C33C-E2E2415C0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</a:t>
            </a:fld>
            <a:endParaRPr lang="ko-KR" altLang="en-US"/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E4FEEC8F-D09F-2EEF-8EAD-A2D82F182A7D}"/>
              </a:ext>
            </a:extLst>
          </p:cNvPr>
          <p:cNvGrpSpPr/>
          <p:nvPr/>
        </p:nvGrpSpPr>
        <p:grpSpPr>
          <a:xfrm>
            <a:off x="337073" y="-120129"/>
            <a:ext cx="2922835" cy="259979"/>
            <a:chOff x="337073" y="-120129"/>
            <a:chExt cx="2922835" cy="259979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78DEDCD-AA32-C7B1-222C-8133FCCE93A5}"/>
                </a:ext>
              </a:extLst>
            </p:cNvPr>
            <p:cNvGrpSpPr/>
            <p:nvPr/>
          </p:nvGrpSpPr>
          <p:grpSpPr>
            <a:xfrm>
              <a:off x="337073" y="-120129"/>
              <a:ext cx="1814456" cy="256393"/>
              <a:chOff x="344245" y="-268941"/>
              <a:chExt cx="3876340" cy="537882"/>
            </a:xfrm>
          </p:grpSpPr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9000FBBE-8D34-EE28-2FAB-2640616748B1}"/>
                  </a:ext>
                </a:extLst>
              </p:cNvPr>
              <p:cNvSpPr/>
              <p:nvPr/>
            </p:nvSpPr>
            <p:spPr>
              <a:xfrm>
                <a:off x="344245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A84B15EC-2356-3638-379C-283EBAE5D41B}"/>
                  </a:ext>
                </a:extLst>
              </p:cNvPr>
              <p:cNvSpPr/>
              <p:nvPr/>
            </p:nvSpPr>
            <p:spPr>
              <a:xfrm>
                <a:off x="812203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C05FAAE6-8FBB-0971-49F0-6823B5A8EB7F}"/>
                  </a:ext>
                </a:extLst>
              </p:cNvPr>
              <p:cNvSpPr/>
              <p:nvPr/>
            </p:nvSpPr>
            <p:spPr>
              <a:xfrm>
                <a:off x="1296297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F1B196F7-4935-E6B4-B657-60F354EFAAAB}"/>
                  </a:ext>
                </a:extLst>
              </p:cNvPr>
              <p:cNvSpPr/>
              <p:nvPr/>
            </p:nvSpPr>
            <p:spPr>
              <a:xfrm>
                <a:off x="1764255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E92FB998-0923-D4BB-9F40-69CB0DB97D05}"/>
                  </a:ext>
                </a:extLst>
              </p:cNvPr>
              <p:cNvSpPr/>
              <p:nvPr/>
            </p:nvSpPr>
            <p:spPr>
              <a:xfrm>
                <a:off x="2248349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764F2FF7-229A-FA2E-4EB7-543A973E4573}"/>
                  </a:ext>
                </a:extLst>
              </p:cNvPr>
              <p:cNvSpPr/>
              <p:nvPr/>
            </p:nvSpPr>
            <p:spPr>
              <a:xfrm>
                <a:off x="2716307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DF99224-890F-776B-AC7B-7158A6D966F0}"/>
                  </a:ext>
                </a:extLst>
              </p:cNvPr>
              <p:cNvSpPr/>
              <p:nvPr/>
            </p:nvSpPr>
            <p:spPr>
              <a:xfrm>
                <a:off x="3200401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F57D9DFC-C899-3D46-4625-15729C0B300D}"/>
                  </a:ext>
                </a:extLst>
              </p:cNvPr>
              <p:cNvSpPr/>
              <p:nvPr/>
            </p:nvSpPr>
            <p:spPr>
              <a:xfrm>
                <a:off x="3668359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EBDE0B7A-A31B-46D0-162F-DBA7FE53ADCF}"/>
                </a:ext>
              </a:extLst>
            </p:cNvPr>
            <p:cNvGrpSpPr/>
            <p:nvPr/>
          </p:nvGrpSpPr>
          <p:grpSpPr>
            <a:xfrm>
              <a:off x="1445452" y="-116543"/>
              <a:ext cx="1814456" cy="256393"/>
              <a:chOff x="344245" y="-268941"/>
              <a:chExt cx="3876340" cy="537882"/>
            </a:xfrm>
          </p:grpSpPr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E27B4CEF-6156-2EAF-1AB4-2D1F6B47B274}"/>
                  </a:ext>
                </a:extLst>
              </p:cNvPr>
              <p:cNvSpPr/>
              <p:nvPr/>
            </p:nvSpPr>
            <p:spPr>
              <a:xfrm>
                <a:off x="344245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8" name="타원 17">
                <a:extLst>
                  <a:ext uri="{FF2B5EF4-FFF2-40B4-BE49-F238E27FC236}">
                    <a16:creationId xmlns:a16="http://schemas.microsoft.com/office/drawing/2014/main" id="{5BF719BB-68E4-6A4B-1097-74A90E24D347}"/>
                  </a:ext>
                </a:extLst>
              </p:cNvPr>
              <p:cNvSpPr/>
              <p:nvPr/>
            </p:nvSpPr>
            <p:spPr>
              <a:xfrm>
                <a:off x="812203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6E4ACB25-A396-42A2-9B95-5AB6F571D65A}"/>
                  </a:ext>
                </a:extLst>
              </p:cNvPr>
              <p:cNvSpPr/>
              <p:nvPr/>
            </p:nvSpPr>
            <p:spPr>
              <a:xfrm>
                <a:off x="1296297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614C3E7F-BB87-E4D0-7558-0DDEF14496F6}"/>
                  </a:ext>
                </a:extLst>
              </p:cNvPr>
              <p:cNvSpPr/>
              <p:nvPr/>
            </p:nvSpPr>
            <p:spPr>
              <a:xfrm>
                <a:off x="1764255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091CD5B1-7AA9-A11F-A0CD-DD19DDA850C7}"/>
                  </a:ext>
                </a:extLst>
              </p:cNvPr>
              <p:cNvSpPr/>
              <p:nvPr/>
            </p:nvSpPr>
            <p:spPr>
              <a:xfrm>
                <a:off x="2248349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778021DF-E955-CA0B-C274-4F0DEBB38FF3}"/>
                  </a:ext>
                </a:extLst>
              </p:cNvPr>
              <p:cNvSpPr/>
              <p:nvPr/>
            </p:nvSpPr>
            <p:spPr>
              <a:xfrm>
                <a:off x="2716307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C44D2361-C0B2-4D5C-A5FD-610EBE532129}"/>
                  </a:ext>
                </a:extLst>
              </p:cNvPr>
              <p:cNvSpPr/>
              <p:nvPr/>
            </p:nvSpPr>
            <p:spPr>
              <a:xfrm>
                <a:off x="3200401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E2AA1B2F-9287-334B-1658-5432FB6B46F2}"/>
                  </a:ext>
                </a:extLst>
              </p:cNvPr>
              <p:cNvSpPr/>
              <p:nvPr/>
            </p:nvSpPr>
            <p:spPr>
              <a:xfrm>
                <a:off x="3668359" y="-268941"/>
                <a:ext cx="552226" cy="537882"/>
              </a:xfrm>
              <a:prstGeom prst="ellipse">
                <a:avLst/>
              </a:prstGeom>
              <a:solidFill>
                <a:srgbClr val="1062BF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47572F0-7E50-B3BF-C749-78D76B44936C}"/>
              </a:ext>
            </a:extLst>
          </p:cNvPr>
          <p:cNvSpPr txBox="1"/>
          <p:nvPr/>
        </p:nvSpPr>
        <p:spPr>
          <a:xfrm>
            <a:off x="253402" y="466161"/>
            <a:ext cx="112752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>
                <a:latin typeface="KOHI배움" panose="00000500000000000000" pitchFamily="2" charset="-127"/>
                <a:ea typeface="KOHI배움" panose="00000500000000000000" pitchFamily="2" charset="-127"/>
              </a:rPr>
              <a:t>제목기본틀（글씨체는</a:t>
            </a:r>
            <a:r>
              <a:rPr lang="ko-KR" altLang="en-US" sz="3200" dirty="0">
                <a:latin typeface="KOHI배움" panose="00000500000000000000" pitchFamily="2" charset="-127"/>
                <a:ea typeface="KOHI배움" panose="00000500000000000000" pitchFamily="2" charset="-127"/>
              </a:rPr>
              <a:t>　볼드체로　알아서　설정하기로！）</a:t>
            </a:r>
          </a:p>
        </p:txBody>
      </p:sp>
    </p:spTree>
    <p:extLst>
      <p:ext uri="{BB962C8B-B14F-4D97-AF65-F5344CB8AC3E}">
        <p14:creationId xmlns:p14="http://schemas.microsoft.com/office/powerpoint/2010/main" val="1498457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B935E-4302-A066-B2F7-053CF4822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12802F2-BF8A-4DDF-34EB-76806C522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690D52C-2041-ADF3-46C9-8D0A8F261EE8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E3288AE-A6E7-CC3F-583C-446D96054C9A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B27D68C-3FD0-277C-0FD7-2BEA564EB0AA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샘플 제목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6179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2B8B623-BE35-EB48-6718-B97DC859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61340A3-B6C8-3CF5-1170-42221D5DF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C238BF38-BF47-B96C-AD3A-E8138F115312}"/>
              </a:ext>
            </a:extLst>
          </p:cNvPr>
          <p:cNvSpPr/>
          <p:nvPr/>
        </p:nvSpPr>
        <p:spPr>
          <a:xfrm>
            <a:off x="0" y="0"/>
            <a:ext cx="12292314" cy="6858000"/>
          </a:xfrm>
          <a:prstGeom prst="rect">
            <a:avLst/>
          </a:prstGeom>
          <a:gradFill flip="none" rotWithShape="1">
            <a:gsLst>
              <a:gs pos="66000">
                <a:srgbClr val="2C92D2">
                  <a:alpha val="90000"/>
                </a:srgbClr>
              </a:gs>
              <a:gs pos="33000">
                <a:srgbClr val="58A8DB">
                  <a:alpha val="80000"/>
                </a:srgbClr>
              </a:gs>
              <a:gs pos="0">
                <a:schemeClr val="accent1">
                  <a:lumMod val="5000"/>
                  <a:lumOff val="95000"/>
                  <a:alpha val="60000"/>
                </a:schemeClr>
              </a:gs>
              <a:gs pos="100000">
                <a:srgbClr val="007BC8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4B21D984-500F-2451-8CDF-6B49C2C079E1}"/>
              </a:ext>
            </a:extLst>
          </p:cNvPr>
          <p:cNvSpPr txBox="1"/>
          <p:nvPr/>
        </p:nvSpPr>
        <p:spPr>
          <a:xfrm>
            <a:off x="1055688" y="4226050"/>
            <a:ext cx="5844149" cy="991870"/>
          </a:xfrm>
          <a:prstGeom prst="rect">
            <a:avLst/>
          </a:prstGeom>
        </p:spPr>
        <p:txBody>
          <a:bodyPr lIns="0" tIns="135467" rIns="0" bIns="135467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6000" b="0" i="0" u="none" strike="noStrike" spc="107" dirty="0">
                <a:ln w="25400">
                  <a:noFill/>
                </a:ln>
                <a:solidFill>
                  <a:schemeClr val="bg1"/>
                </a:solidFill>
                <a:latin typeface="구름 산스 700" pitchFamily="2" charset="-127"/>
                <a:ea typeface="구름 산스 700" pitchFamily="2" charset="-127"/>
              </a:rPr>
              <a:t>주제 선택 배경</a:t>
            </a:r>
            <a:endParaRPr lang="ko-KR" sz="6000" b="0" i="0" u="none" strike="noStrike" spc="107" dirty="0">
              <a:ln w="25400">
                <a:noFill/>
              </a:ln>
              <a:solidFill>
                <a:schemeClr val="bg1"/>
              </a:solidFill>
              <a:latin typeface="구름 산스 700" pitchFamily="2" charset="-127"/>
              <a:ea typeface="구름 산스 7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83681BE-7B9C-7904-97DA-4B6A0322B23A}"/>
              </a:ext>
            </a:extLst>
          </p:cNvPr>
          <p:cNvSpPr/>
          <p:nvPr/>
        </p:nvSpPr>
        <p:spPr>
          <a:xfrm>
            <a:off x="1055688" y="2644170"/>
            <a:ext cx="155363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9600" b="1" dirty="0">
                <a:ln w="6350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88900" dir="1560000" algn="l" rotWithShape="0">
                    <a:srgbClr val="002060">
                      <a:alpha val="40000"/>
                    </a:srgbClr>
                  </a:outerShdw>
                </a:effectLst>
                <a:latin typeface="Pretendard ExtraBold" panose="020B0600000101010101" charset="-127"/>
                <a:ea typeface="Pretendard ExtraBold" panose="020B0600000101010101" charset="-127"/>
                <a:cs typeface="Malgun Gothic Semilight" panose="020B0503020000020004" pitchFamily="34" charset="-127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09547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9739DD6-5AA5-4195-8392-954BCE4E7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5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49FA8B5-59A2-7CA5-244B-F9694EF8AE92}"/>
              </a:ext>
            </a:extLst>
          </p:cNvPr>
          <p:cNvGrpSpPr/>
          <p:nvPr/>
        </p:nvGrpSpPr>
        <p:grpSpPr>
          <a:xfrm>
            <a:off x="695325" y="728663"/>
            <a:ext cx="9001238" cy="936000"/>
            <a:chOff x="1639161" y="761221"/>
            <a:chExt cx="9001238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C78F85-1A1B-4AFF-B2FB-EE0498CBDD90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7414AEA2-0939-28D7-817E-21D26843BB7E}"/>
                </a:ext>
              </a:extLst>
            </p:cNvPr>
            <p:cNvSpPr/>
            <p:nvPr/>
          </p:nvSpPr>
          <p:spPr>
            <a:xfrm>
              <a:off x="2539274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왜 선택 했어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?</a:t>
              </a:r>
              <a:endParaRPr lang="ko-KR" altLang="en-US" sz="40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3254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E753E3-067E-55F6-4B36-21E1376F2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실내, 컴퓨터, 노트북, 개인용 컴퓨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BA1C26F-F9B5-DAA9-1A73-B6C686975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051"/>
            <a:ext cx="12192000" cy="6838949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79DBAFB-0D98-2FF2-DF2F-CDC709072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21ACA4D-B9C6-FFBD-2164-8925677E43D7}"/>
              </a:ext>
            </a:extLst>
          </p:cNvPr>
          <p:cNvSpPr/>
          <p:nvPr/>
        </p:nvSpPr>
        <p:spPr>
          <a:xfrm>
            <a:off x="-100315" y="0"/>
            <a:ext cx="12292314" cy="6858000"/>
          </a:xfrm>
          <a:prstGeom prst="rect">
            <a:avLst/>
          </a:prstGeom>
          <a:gradFill flip="none" rotWithShape="1">
            <a:gsLst>
              <a:gs pos="66000">
                <a:srgbClr val="2C92D2">
                  <a:alpha val="90000"/>
                </a:srgbClr>
              </a:gs>
              <a:gs pos="33000">
                <a:srgbClr val="58A8DB">
                  <a:alpha val="80000"/>
                </a:srgbClr>
              </a:gs>
              <a:gs pos="0">
                <a:schemeClr val="accent1">
                  <a:lumMod val="5000"/>
                  <a:lumOff val="95000"/>
                  <a:alpha val="60000"/>
                </a:schemeClr>
              </a:gs>
              <a:gs pos="100000">
                <a:srgbClr val="007BC8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EE9D710B-9338-432A-6688-80F7D66D5B81}"/>
              </a:ext>
            </a:extLst>
          </p:cNvPr>
          <p:cNvSpPr txBox="1"/>
          <p:nvPr/>
        </p:nvSpPr>
        <p:spPr>
          <a:xfrm>
            <a:off x="1055688" y="4226050"/>
            <a:ext cx="8332152" cy="991870"/>
          </a:xfrm>
          <a:prstGeom prst="rect">
            <a:avLst/>
          </a:prstGeom>
        </p:spPr>
        <p:txBody>
          <a:bodyPr lIns="0" tIns="135467" rIns="0" bIns="135467" rtlCol="0" anchor="ctr"/>
          <a:lstStyle/>
          <a:p>
            <a:pPr lvl="0" algn="l">
              <a:lnSpc>
                <a:spcPct val="99600"/>
              </a:lnSpc>
            </a:pPr>
            <a:r>
              <a:rPr lang="en-US" altLang="ko-KR" sz="6000" b="0" i="0" u="none" strike="noStrike" spc="107" dirty="0">
                <a:ln w="25400">
                  <a:noFill/>
                </a:ln>
                <a:solidFill>
                  <a:schemeClr val="bg1"/>
                </a:solidFill>
                <a:latin typeface="구름 산스 700" pitchFamily="2" charset="-127"/>
                <a:ea typeface="구름 산스 700" pitchFamily="2" charset="-127"/>
              </a:rPr>
              <a:t>OCR</a:t>
            </a:r>
            <a:r>
              <a:rPr lang="ko-KR" altLang="en-US" sz="6000" b="0" i="0" u="none" strike="noStrike" spc="107" dirty="0">
                <a:ln w="25400">
                  <a:noFill/>
                </a:ln>
                <a:solidFill>
                  <a:schemeClr val="bg1"/>
                </a:solidFill>
                <a:latin typeface="구름 산스 700" pitchFamily="2" charset="-127"/>
                <a:ea typeface="구름 산스 700" pitchFamily="2" charset="-127"/>
              </a:rPr>
              <a:t>이란 어떤 기술인가</a:t>
            </a:r>
            <a:r>
              <a:rPr lang="en-US" altLang="ko-KR" sz="6000" b="0" i="0" u="none" strike="noStrike" spc="107" dirty="0">
                <a:ln w="25400">
                  <a:noFill/>
                </a:ln>
                <a:solidFill>
                  <a:schemeClr val="bg1"/>
                </a:solidFill>
                <a:latin typeface="구름 산스 700" pitchFamily="2" charset="-127"/>
                <a:ea typeface="구름 산스 700" pitchFamily="2" charset="-127"/>
              </a:rPr>
              <a:t>?</a:t>
            </a:r>
            <a:endParaRPr lang="ko-KR" sz="6000" b="0" i="0" u="none" strike="noStrike" spc="107" dirty="0">
              <a:ln w="25400">
                <a:noFill/>
              </a:ln>
              <a:solidFill>
                <a:schemeClr val="bg1"/>
              </a:solidFill>
              <a:latin typeface="구름 산스 700" pitchFamily="2" charset="-127"/>
              <a:ea typeface="구름 산스 7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3DC492C-566B-2A1F-43F6-822BDF339808}"/>
              </a:ext>
            </a:extLst>
          </p:cNvPr>
          <p:cNvSpPr/>
          <p:nvPr/>
        </p:nvSpPr>
        <p:spPr>
          <a:xfrm>
            <a:off x="1055688" y="2644170"/>
            <a:ext cx="155363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9600" b="1" dirty="0">
                <a:ln w="63500">
                  <a:solidFill>
                    <a:schemeClr val="bg1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50800" dist="88900" dir="1560000" algn="l" rotWithShape="0">
                    <a:srgbClr val="002060">
                      <a:alpha val="40000"/>
                    </a:srgbClr>
                  </a:outerShdw>
                </a:effectLst>
                <a:latin typeface="Pretendard ExtraBold" panose="020B0600000101010101" charset="-127"/>
                <a:ea typeface="Pretendard ExtraBold" panose="020B0600000101010101" charset="-127"/>
                <a:cs typeface="Malgun Gothic Semilight" panose="020B0503020000020004" pitchFamily="34" charset="-127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172724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43224-1EAD-70DB-F114-79948FAB3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6CC5288-4B33-878B-5808-B7AAD0AEC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7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6D2E280-D390-BC4A-FD50-F1B250B539B4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13853F7-736E-4C8F-4AE2-578283755A14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3AA0EC8-FC27-93DB-A4A1-E7E2BE4166DE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사진 속 문자 인식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1579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1B572B-2D08-BD0D-85D7-87E951C28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126FD6F-F524-9239-9853-DE542A87D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8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B15FF4A-286E-DCB7-EA62-B5572672BB48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24BC762-DEA6-A667-A61E-886748FE1957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8E98BD9-8FAA-DAD2-E018-E3C2B08411A1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OCR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(</a:t>
              </a:r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광학문자인식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)</a:t>
              </a:r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 이란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?</a:t>
              </a:r>
              <a:endParaRPr lang="ko-KR" altLang="en-US" sz="40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3224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</TotalTime>
  <Words>153</Words>
  <Application>Microsoft Office PowerPoint</Application>
  <PresentationFormat>와이드스크린</PresentationFormat>
  <Paragraphs>80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7" baseType="lpstr">
      <vt:lpstr>CookieRun Bold</vt:lpstr>
      <vt:lpstr>CookieRun Regular</vt:lpstr>
      <vt:lpstr>KOHI배움</vt:lpstr>
      <vt:lpstr>Pretendard ExtraBold</vt:lpstr>
      <vt:lpstr>구름 산스 700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SungHyun Kim</dc:creator>
  <cp:lastModifiedBy>수아 오</cp:lastModifiedBy>
  <cp:revision>63</cp:revision>
  <dcterms:created xsi:type="dcterms:W3CDTF">2025-09-21T15:15:07Z</dcterms:created>
  <dcterms:modified xsi:type="dcterms:W3CDTF">2025-09-23T16:05:36Z</dcterms:modified>
</cp:coreProperties>
</file>

<file path=docProps/thumbnail.jpeg>
</file>